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58" r:id="rId5"/>
    <p:sldId id="259" r:id="rId6"/>
    <p:sldId id="260" r:id="rId7"/>
    <p:sldId id="272" r:id="rId8"/>
    <p:sldId id="273" r:id="rId9"/>
    <p:sldId id="274" r:id="rId10"/>
    <p:sldId id="261" r:id="rId11"/>
    <p:sldId id="276" r:id="rId12"/>
    <p:sldId id="279" r:id="rId13"/>
    <p:sldId id="269" r:id="rId14"/>
    <p:sldId id="275" r:id="rId15"/>
    <p:sldId id="278" r:id="rId16"/>
    <p:sldId id="277" r:id="rId17"/>
    <p:sldId id="280" r:id="rId18"/>
    <p:sldId id="281" r:id="rId19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834872-959E-4ABB-8836-6CDC444F115B}" v="1" dt="2023-12-01T08:12:03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F4D63C48-0188-45F8-9C61-20A36E903CFE}"/>
    <pc:docChg chg="undo custSel addSld delSld modSld sldOrd">
      <pc:chgData name="Manolis Kiagias" userId="c3565f1950a8e34f" providerId="LiveId" clId="{F4D63C48-0188-45F8-9C61-20A36E903CFE}" dt="2023-01-13T10:08:51.873" v="894" actId="20577"/>
      <pc:docMkLst>
        <pc:docMk/>
      </pc:docMkLst>
      <pc:sldChg chg="modSp mod">
        <pc:chgData name="Manolis Kiagias" userId="c3565f1950a8e34f" providerId="LiveId" clId="{F4D63C48-0188-45F8-9C61-20A36E903CFE}" dt="2023-01-12T07:29:31.584" v="43" actId="20577"/>
        <pc:sldMkLst>
          <pc:docMk/>
          <pc:sldMk cId="0" sldId="256"/>
        </pc:sldMkLst>
        <pc:spChg chg="mod">
          <ac:chgData name="Manolis Kiagias" userId="c3565f1950a8e34f" providerId="LiveId" clId="{F4D63C48-0188-45F8-9C61-20A36E903CFE}" dt="2023-01-12T07:29:31.584" v="43" actId="20577"/>
          <ac:spMkLst>
            <pc:docMk/>
            <pc:sldMk cId="0" sldId="256"/>
            <ac:spMk id="44" creationId="{00000000-0000-0000-0000-000000000000}"/>
          </ac:spMkLst>
        </pc:spChg>
      </pc:sldChg>
      <pc:sldChg chg="modSp mod">
        <pc:chgData name="Manolis Kiagias" userId="c3565f1950a8e34f" providerId="LiveId" clId="{F4D63C48-0188-45F8-9C61-20A36E903CFE}" dt="2023-01-12T07:31:29.731" v="98" actId="20577"/>
        <pc:sldMkLst>
          <pc:docMk/>
          <pc:sldMk cId="0" sldId="257"/>
        </pc:sldMkLst>
        <pc:spChg chg="mod">
          <ac:chgData name="Manolis Kiagias" userId="c3565f1950a8e34f" providerId="LiveId" clId="{F4D63C48-0188-45F8-9C61-20A36E903CFE}" dt="2023-01-12T07:31:29.731" v="98" actId="20577"/>
          <ac:spMkLst>
            <pc:docMk/>
            <pc:sldMk cId="0" sldId="257"/>
            <ac:spMk id="45" creationId="{00000000-0000-0000-0000-000000000000}"/>
          </ac:spMkLst>
        </pc:spChg>
      </pc:sldChg>
      <pc:sldChg chg="addSp delSp modSp mod modAnim">
        <pc:chgData name="Manolis Kiagias" userId="c3565f1950a8e34f" providerId="LiveId" clId="{F4D63C48-0188-45F8-9C61-20A36E903CFE}" dt="2023-01-13T10:05:19.297" v="873" actId="165"/>
        <pc:sldMkLst>
          <pc:docMk/>
          <pc:sldMk cId="0" sldId="258"/>
        </pc:sldMkLst>
        <pc:spChg chg="add mod or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2" creationId="{4FA3B674-AE4A-3A79-1D02-ABEA1E52A946}"/>
          </ac:spMkLst>
        </pc:spChg>
        <pc:spChg chg="mod">
          <ac:chgData name="Manolis Kiagias" userId="c3565f1950a8e34f" providerId="LiveId" clId="{F4D63C48-0188-45F8-9C61-20A36E903CFE}" dt="2023-01-13T10:05:03.916" v="871" actId="1076"/>
          <ac:spMkLst>
            <pc:docMk/>
            <pc:sldMk cId="0" sldId="258"/>
            <ac:spMk id="50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52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53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54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55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56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57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58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59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60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61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62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63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64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65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66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67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68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69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70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71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72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73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74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5:19.297" v="873" actId="165"/>
          <ac:spMkLst>
            <pc:docMk/>
            <pc:sldMk cId="0" sldId="258"/>
            <ac:spMk id="75" creationId="{00000000-0000-0000-0000-000000000000}"/>
          </ac:spMkLst>
        </pc:spChg>
        <pc:grpChg chg="add del mod">
          <ac:chgData name="Manolis Kiagias" userId="c3565f1950a8e34f" providerId="LiveId" clId="{F4D63C48-0188-45F8-9C61-20A36E903CFE}" dt="2023-01-13T10:05:19.297" v="873" actId="165"/>
          <ac:grpSpMkLst>
            <pc:docMk/>
            <pc:sldMk cId="0" sldId="258"/>
            <ac:grpSpMk id="3" creationId="{7291A02D-5212-4209-F4D7-B22F6D100A05}"/>
          </ac:grpSpMkLst>
        </pc:grpChg>
        <pc:grpChg chg="mod topLvl">
          <ac:chgData name="Manolis Kiagias" userId="c3565f1950a8e34f" providerId="LiveId" clId="{F4D63C48-0188-45F8-9C61-20A36E903CFE}" dt="2023-01-13T10:05:19.297" v="873" actId="165"/>
          <ac:grpSpMkLst>
            <pc:docMk/>
            <pc:sldMk cId="0" sldId="258"/>
            <ac:grpSpMk id="51" creationId="{00000000-0000-0000-0000-000000000000}"/>
          </ac:grpSpMkLst>
        </pc:grpChg>
      </pc:sldChg>
      <pc:sldChg chg="addSp modSp mod modAnim">
        <pc:chgData name="Manolis Kiagias" userId="c3565f1950a8e34f" providerId="LiveId" clId="{F4D63C48-0188-45F8-9C61-20A36E903CFE}" dt="2023-01-13T10:05:55.320" v="879" actId="1076"/>
        <pc:sldMkLst>
          <pc:docMk/>
          <pc:sldMk cId="0" sldId="259"/>
        </pc:sldMkLst>
        <pc:spChg chg="add mod or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2" creationId="{F060F93F-C1FD-BA25-9E36-54870AD56DCE}"/>
          </ac:spMkLst>
        </pc:spChg>
        <pc:spChg chg="mod">
          <ac:chgData name="Manolis Kiagias" userId="c3565f1950a8e34f" providerId="LiveId" clId="{F4D63C48-0188-45F8-9C61-20A36E903CFE}" dt="2023-01-13T10:05:55.320" v="879" actId="1076"/>
          <ac:spMkLst>
            <pc:docMk/>
            <pc:sldMk cId="0" sldId="259"/>
            <ac:spMk id="76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90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91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92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93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94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95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96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97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98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99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100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5:39.697" v="877" actId="164"/>
          <ac:spMkLst>
            <pc:docMk/>
            <pc:sldMk cId="0" sldId="259"/>
            <ac:spMk id="101" creationId="{00000000-0000-0000-0000-000000000000}"/>
          </ac:spMkLst>
        </pc:spChg>
        <pc:grpChg chg="add mod">
          <ac:chgData name="Manolis Kiagias" userId="c3565f1950a8e34f" providerId="LiveId" clId="{F4D63C48-0188-45F8-9C61-20A36E903CFE}" dt="2023-01-13T10:05:48.997" v="878" actId="1076"/>
          <ac:grpSpMkLst>
            <pc:docMk/>
            <pc:sldMk cId="0" sldId="259"/>
            <ac:grpSpMk id="3" creationId="{75DBD34E-82E5-5BAD-5F68-B915563B22C0}"/>
          </ac:grpSpMkLst>
        </pc:grpChg>
        <pc:grpChg chg="mod">
          <ac:chgData name="Manolis Kiagias" userId="c3565f1950a8e34f" providerId="LiveId" clId="{F4D63C48-0188-45F8-9C61-20A36E903CFE}" dt="2023-01-13T10:05:39.697" v="877" actId="164"/>
          <ac:grpSpMkLst>
            <pc:docMk/>
            <pc:sldMk cId="0" sldId="259"/>
            <ac:grpSpMk id="77" creationId="{00000000-0000-0000-0000-000000000000}"/>
          </ac:grpSpMkLst>
        </pc:grpChg>
      </pc:sldChg>
      <pc:sldChg chg="addSp delSp modSp mod modAnim">
        <pc:chgData name="Manolis Kiagias" userId="c3565f1950a8e34f" providerId="LiveId" clId="{F4D63C48-0188-45F8-9C61-20A36E903CFE}" dt="2023-01-13T10:07:11.787" v="888" actId="164"/>
        <pc:sldMkLst>
          <pc:docMk/>
          <pc:sldMk cId="0" sldId="260"/>
        </pc:sldMkLst>
        <pc:spChg chg="add mod or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2" creationId="{A823D15B-A828-E349-648E-F94348F600F7}"/>
          </ac:spMkLst>
        </pc:spChg>
        <pc:spChg chg="mod">
          <ac:chgData name="Manolis Kiagias" userId="c3565f1950a8e34f" providerId="LiveId" clId="{F4D63C48-0188-45F8-9C61-20A36E903CFE}" dt="2023-01-13T10:06:32.739" v="885" actId="1076"/>
          <ac:spMkLst>
            <pc:docMk/>
            <pc:sldMk cId="0" sldId="260"/>
            <ac:spMk id="102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04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05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06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07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08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09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10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11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12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13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14" creationId="{00000000-0000-0000-0000-000000000000}"/>
          </ac:spMkLst>
        </pc:spChg>
        <pc:spChg chg="mod">
          <ac:chgData name="Manolis Kiagias" userId="c3565f1950a8e34f" providerId="LiveId" clId="{F4D63C48-0188-45F8-9C61-20A36E903CFE}" dt="2023-01-13T10:06:40.941" v="886" actId="165"/>
          <ac:spMkLst>
            <pc:docMk/>
            <pc:sldMk cId="0" sldId="260"/>
            <ac:spMk id="115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16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17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18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19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20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21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22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23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24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25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26" creationId="{00000000-0000-0000-0000-000000000000}"/>
          </ac:spMkLst>
        </pc:spChg>
        <pc:spChg chg="mod topLvl">
          <ac:chgData name="Manolis Kiagias" userId="c3565f1950a8e34f" providerId="LiveId" clId="{F4D63C48-0188-45F8-9C61-20A36E903CFE}" dt="2023-01-13T10:07:11.787" v="888" actId="164"/>
          <ac:spMkLst>
            <pc:docMk/>
            <pc:sldMk cId="0" sldId="260"/>
            <ac:spMk id="127" creationId="{00000000-0000-0000-0000-000000000000}"/>
          </ac:spMkLst>
        </pc:spChg>
        <pc:grpChg chg="add del mod">
          <ac:chgData name="Manolis Kiagias" userId="c3565f1950a8e34f" providerId="LiveId" clId="{F4D63C48-0188-45F8-9C61-20A36E903CFE}" dt="2023-01-13T10:06:40.941" v="886" actId="165"/>
          <ac:grpSpMkLst>
            <pc:docMk/>
            <pc:sldMk cId="0" sldId="260"/>
            <ac:grpSpMk id="3" creationId="{5C998F91-B791-202B-548B-6AF9569A61C5}"/>
          </ac:grpSpMkLst>
        </pc:grpChg>
        <pc:grpChg chg="add mod">
          <ac:chgData name="Manolis Kiagias" userId="c3565f1950a8e34f" providerId="LiveId" clId="{F4D63C48-0188-45F8-9C61-20A36E903CFE}" dt="2023-01-13T10:07:11.787" v="888" actId="164"/>
          <ac:grpSpMkLst>
            <pc:docMk/>
            <pc:sldMk cId="0" sldId="260"/>
            <ac:grpSpMk id="4" creationId="{F69A3BA3-87AF-27B5-4956-6E715AB01862}"/>
          </ac:grpSpMkLst>
        </pc:grpChg>
        <pc:grpChg chg="mod topLvl">
          <ac:chgData name="Manolis Kiagias" userId="c3565f1950a8e34f" providerId="LiveId" clId="{F4D63C48-0188-45F8-9C61-20A36E903CFE}" dt="2023-01-13T10:07:11.787" v="888" actId="164"/>
          <ac:grpSpMkLst>
            <pc:docMk/>
            <pc:sldMk cId="0" sldId="260"/>
            <ac:grpSpMk id="103" creationId="{00000000-0000-0000-0000-000000000000}"/>
          </ac:grpSpMkLst>
        </pc:grpChg>
      </pc:sldChg>
      <pc:sldChg chg="modSp mod">
        <pc:chgData name="Manolis Kiagias" userId="c3565f1950a8e34f" providerId="LiveId" clId="{F4D63C48-0188-45F8-9C61-20A36E903CFE}" dt="2023-01-13T10:08:51.873" v="894" actId="20577"/>
        <pc:sldMkLst>
          <pc:docMk/>
          <pc:sldMk cId="0" sldId="261"/>
        </pc:sldMkLst>
        <pc:spChg chg="mod">
          <ac:chgData name="Manolis Kiagias" userId="c3565f1950a8e34f" providerId="LiveId" clId="{F4D63C48-0188-45F8-9C61-20A36E903CFE}" dt="2023-01-13T10:08:51.873" v="894" actId="20577"/>
          <ac:spMkLst>
            <pc:docMk/>
            <pc:sldMk cId="0" sldId="261"/>
            <ac:spMk id="153" creationId="{00000000-0000-0000-0000-000000000000}"/>
          </ac:spMkLst>
        </pc:spChg>
      </pc:sldChg>
      <pc:sldChg chg="del">
        <pc:chgData name="Manolis Kiagias" userId="c3565f1950a8e34f" providerId="LiveId" clId="{F4D63C48-0188-45F8-9C61-20A36E903CFE}" dt="2023-01-12T07:54:34.206" v="138" actId="47"/>
        <pc:sldMkLst>
          <pc:docMk/>
          <pc:sldMk cId="0" sldId="262"/>
        </pc:sldMkLst>
      </pc:sldChg>
      <pc:sldChg chg="del">
        <pc:chgData name="Manolis Kiagias" userId="c3565f1950a8e34f" providerId="LiveId" clId="{F4D63C48-0188-45F8-9C61-20A36E903CFE}" dt="2023-01-12T07:54:38.091" v="139" actId="47"/>
        <pc:sldMkLst>
          <pc:docMk/>
          <pc:sldMk cId="0" sldId="263"/>
        </pc:sldMkLst>
      </pc:sldChg>
      <pc:sldChg chg="del">
        <pc:chgData name="Manolis Kiagias" userId="c3565f1950a8e34f" providerId="LiveId" clId="{F4D63C48-0188-45F8-9C61-20A36E903CFE}" dt="2023-01-12T07:54:22.634" v="137" actId="47"/>
        <pc:sldMkLst>
          <pc:docMk/>
          <pc:sldMk cId="0" sldId="264"/>
        </pc:sldMkLst>
      </pc:sldChg>
      <pc:sldChg chg="del">
        <pc:chgData name="Manolis Kiagias" userId="c3565f1950a8e34f" providerId="LiveId" clId="{F4D63C48-0188-45F8-9C61-20A36E903CFE}" dt="2023-01-12T08:45:43.092" v="166" actId="47"/>
        <pc:sldMkLst>
          <pc:docMk/>
          <pc:sldMk cId="0" sldId="265"/>
        </pc:sldMkLst>
      </pc:sldChg>
      <pc:sldChg chg="del">
        <pc:chgData name="Manolis Kiagias" userId="c3565f1950a8e34f" providerId="LiveId" clId="{F4D63C48-0188-45F8-9C61-20A36E903CFE}" dt="2023-01-12T08:45:45.242" v="167" actId="47"/>
        <pc:sldMkLst>
          <pc:docMk/>
          <pc:sldMk cId="0" sldId="266"/>
        </pc:sldMkLst>
      </pc:sldChg>
      <pc:sldChg chg="addSp delSp modSp add del mod">
        <pc:chgData name="Manolis Kiagias" userId="c3565f1950a8e34f" providerId="LiveId" clId="{F4D63C48-0188-45F8-9C61-20A36E903CFE}" dt="2023-01-12T09:54:48.431" v="434" actId="20577"/>
        <pc:sldMkLst>
          <pc:docMk/>
          <pc:sldMk cId="0" sldId="269"/>
        </pc:sldMkLst>
        <pc:spChg chg="add del">
          <ac:chgData name="Manolis Kiagias" userId="c3565f1950a8e34f" providerId="LiveId" clId="{F4D63C48-0188-45F8-9C61-20A36E903CFE}" dt="2023-01-12T08:56:18.798" v="172" actId="22"/>
          <ac:spMkLst>
            <pc:docMk/>
            <pc:sldMk cId="0" sldId="269"/>
            <ac:spMk id="4" creationId="{3B03CB31-CBCD-C167-D679-14A6B46B548E}"/>
          </ac:spMkLst>
        </pc:spChg>
        <pc:spChg chg="mod">
          <ac:chgData name="Manolis Kiagias" userId="c3565f1950a8e34f" providerId="LiveId" clId="{F4D63C48-0188-45F8-9C61-20A36E903CFE}" dt="2023-01-12T09:54:48.431" v="434" actId="20577"/>
          <ac:spMkLst>
            <pc:docMk/>
            <pc:sldMk cId="0" sldId="269"/>
            <ac:spMk id="8" creationId="{A93A874E-C76B-4DE0-9D7A-613E74BD7678}"/>
          </ac:spMkLst>
        </pc:spChg>
        <pc:picChg chg="del">
          <ac:chgData name="Manolis Kiagias" userId="c3565f1950a8e34f" providerId="LiveId" clId="{F4D63C48-0188-45F8-9C61-20A36E903CFE}" dt="2023-01-12T08:56:14.303" v="170" actId="478"/>
          <ac:picMkLst>
            <pc:docMk/>
            <pc:sldMk cId="0" sldId="269"/>
            <ac:picMk id="3" creationId="{121672BF-667C-4AC4-AFF6-9259E61ACBDA}"/>
          </ac:picMkLst>
        </pc:picChg>
        <pc:picChg chg="add mod">
          <ac:chgData name="Manolis Kiagias" userId="c3565f1950a8e34f" providerId="LiveId" clId="{F4D63C48-0188-45F8-9C61-20A36E903CFE}" dt="2023-01-12T08:59:07.745" v="186" actId="1076"/>
          <ac:picMkLst>
            <pc:docMk/>
            <pc:sldMk cId="0" sldId="269"/>
            <ac:picMk id="7" creationId="{B18FDB17-498F-88EA-FFD7-0BAA9C2DD63D}"/>
          </ac:picMkLst>
        </pc:picChg>
      </pc:sldChg>
      <pc:sldChg chg="del">
        <pc:chgData name="Manolis Kiagias" userId="c3565f1950a8e34f" providerId="LiveId" clId="{F4D63C48-0188-45F8-9C61-20A36E903CFE}" dt="2023-01-12T07:54:43.220" v="140" actId="47"/>
        <pc:sldMkLst>
          <pc:docMk/>
          <pc:sldMk cId="1724025001" sldId="270"/>
        </pc:sldMkLst>
      </pc:sldChg>
      <pc:sldChg chg="addSp delSp modSp add mod">
        <pc:chgData name="Manolis Kiagias" userId="c3565f1950a8e34f" providerId="LiveId" clId="{F4D63C48-0188-45F8-9C61-20A36E903CFE}" dt="2023-01-12T07:38:50.993" v="136" actId="1076"/>
        <pc:sldMkLst>
          <pc:docMk/>
          <pc:sldMk cId="2229609097" sldId="271"/>
        </pc:sldMkLst>
        <pc:spChg chg="mod">
          <ac:chgData name="Manolis Kiagias" userId="c3565f1950a8e34f" providerId="LiveId" clId="{F4D63C48-0188-45F8-9C61-20A36E903CFE}" dt="2023-01-12T07:37:05.107" v="129" actId="20577"/>
          <ac:spMkLst>
            <pc:docMk/>
            <pc:sldMk cId="2229609097" sldId="271"/>
            <ac:spMk id="45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7:38:30.369" v="130" actId="478"/>
          <ac:spMkLst>
            <pc:docMk/>
            <pc:sldMk cId="2229609097" sldId="271"/>
            <ac:spMk id="47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7:38:30.369" v="130" actId="478"/>
          <ac:spMkLst>
            <pc:docMk/>
            <pc:sldMk cId="2229609097" sldId="271"/>
            <ac:spMk id="49" creationId="{00000000-0000-0000-0000-000000000000}"/>
          </ac:spMkLst>
        </pc:spChg>
        <pc:picChg chg="add mod">
          <ac:chgData name="Manolis Kiagias" userId="c3565f1950a8e34f" providerId="LiveId" clId="{F4D63C48-0188-45F8-9C61-20A36E903CFE}" dt="2023-01-12T07:38:50.993" v="136" actId="1076"/>
          <ac:picMkLst>
            <pc:docMk/>
            <pc:sldMk cId="2229609097" sldId="271"/>
            <ac:picMk id="3" creationId="{6636DEBE-45A0-77FA-C6F1-152468F4F18F}"/>
          </ac:picMkLst>
        </pc:picChg>
        <pc:picChg chg="del">
          <ac:chgData name="Manolis Kiagias" userId="c3565f1950a8e34f" providerId="LiveId" clId="{F4D63C48-0188-45F8-9C61-20A36E903CFE}" dt="2023-01-12T07:38:30.369" v="130" actId="478"/>
          <ac:picMkLst>
            <pc:docMk/>
            <pc:sldMk cId="2229609097" sldId="271"/>
            <ac:picMk id="46" creationId="{00000000-0000-0000-0000-000000000000}"/>
          </ac:picMkLst>
        </pc:picChg>
        <pc:picChg chg="del">
          <ac:chgData name="Manolis Kiagias" userId="c3565f1950a8e34f" providerId="LiveId" clId="{F4D63C48-0188-45F8-9C61-20A36E903CFE}" dt="2023-01-12T07:38:30.369" v="130" actId="478"/>
          <ac:picMkLst>
            <pc:docMk/>
            <pc:sldMk cId="2229609097" sldId="271"/>
            <ac:picMk id="48" creationId="{00000000-0000-0000-0000-000000000000}"/>
          </ac:picMkLst>
        </pc:picChg>
      </pc:sldChg>
      <pc:sldChg chg="addSp delSp modSp add mod delAnim">
        <pc:chgData name="Manolis Kiagias" userId="c3565f1950a8e34f" providerId="LiveId" clId="{F4D63C48-0188-45F8-9C61-20A36E903CFE}" dt="2023-01-12T08:42:58.232" v="157" actId="20577"/>
        <pc:sldMkLst>
          <pc:docMk/>
          <pc:sldMk cId="4217137337" sldId="272"/>
        </pc:sldMkLst>
        <pc:spChg chg="mod">
          <ac:chgData name="Manolis Kiagias" userId="c3565f1950a8e34f" providerId="LiveId" clId="{F4D63C48-0188-45F8-9C61-20A36E903CFE}" dt="2023-01-12T08:42:58.232" v="157" actId="20577"/>
          <ac:spMkLst>
            <pc:docMk/>
            <pc:sldMk cId="4217137337" sldId="272"/>
            <ac:spMk id="102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16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17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18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19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20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21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22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23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24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25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26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8:42:41.838" v="142" actId="478"/>
          <ac:spMkLst>
            <pc:docMk/>
            <pc:sldMk cId="4217137337" sldId="272"/>
            <ac:spMk id="127" creationId="{00000000-0000-0000-0000-000000000000}"/>
          </ac:spMkLst>
        </pc:spChg>
        <pc:grpChg chg="del">
          <ac:chgData name="Manolis Kiagias" userId="c3565f1950a8e34f" providerId="LiveId" clId="{F4D63C48-0188-45F8-9C61-20A36E903CFE}" dt="2023-01-12T08:42:41.838" v="142" actId="478"/>
          <ac:grpSpMkLst>
            <pc:docMk/>
            <pc:sldMk cId="4217137337" sldId="272"/>
            <ac:grpSpMk id="103" creationId="{00000000-0000-0000-0000-000000000000}"/>
          </ac:grpSpMkLst>
        </pc:grpChg>
        <pc:picChg chg="add mod">
          <ac:chgData name="Manolis Kiagias" userId="c3565f1950a8e34f" providerId="LiveId" clId="{F4D63C48-0188-45F8-9C61-20A36E903CFE}" dt="2023-01-12T08:42:48.009" v="144" actId="1076"/>
          <ac:picMkLst>
            <pc:docMk/>
            <pc:sldMk cId="4217137337" sldId="272"/>
            <ac:picMk id="3" creationId="{131E22DF-7225-11B6-C3A3-BAEB2EAD299E}"/>
          </ac:picMkLst>
        </pc:picChg>
      </pc:sldChg>
      <pc:sldChg chg="addSp delSp modSp add mod">
        <pc:chgData name="Manolis Kiagias" userId="c3565f1950a8e34f" providerId="LiveId" clId="{F4D63C48-0188-45F8-9C61-20A36E903CFE}" dt="2023-01-12T08:43:56.804" v="161" actId="1076"/>
        <pc:sldMkLst>
          <pc:docMk/>
          <pc:sldMk cId="2911349122" sldId="273"/>
        </pc:sldMkLst>
        <pc:picChg chg="del">
          <ac:chgData name="Manolis Kiagias" userId="c3565f1950a8e34f" providerId="LiveId" clId="{F4D63C48-0188-45F8-9C61-20A36E903CFE}" dt="2023-01-12T08:43:35.104" v="159" actId="478"/>
          <ac:picMkLst>
            <pc:docMk/>
            <pc:sldMk cId="2911349122" sldId="273"/>
            <ac:picMk id="3" creationId="{131E22DF-7225-11B6-C3A3-BAEB2EAD299E}"/>
          </ac:picMkLst>
        </pc:picChg>
        <pc:picChg chg="add mod">
          <ac:chgData name="Manolis Kiagias" userId="c3565f1950a8e34f" providerId="LiveId" clId="{F4D63C48-0188-45F8-9C61-20A36E903CFE}" dt="2023-01-12T08:43:56.804" v="161" actId="1076"/>
          <ac:picMkLst>
            <pc:docMk/>
            <pc:sldMk cId="2911349122" sldId="273"/>
            <ac:picMk id="4" creationId="{096E6EA5-4E38-DC2D-0D56-FB2C906B2D0D}"/>
          </ac:picMkLst>
        </pc:picChg>
      </pc:sldChg>
      <pc:sldChg chg="addSp delSp modSp add mod">
        <pc:chgData name="Manolis Kiagias" userId="c3565f1950a8e34f" providerId="LiveId" clId="{F4D63C48-0188-45F8-9C61-20A36E903CFE}" dt="2023-01-12T08:45:00.166" v="165" actId="1076"/>
        <pc:sldMkLst>
          <pc:docMk/>
          <pc:sldMk cId="2550745110" sldId="274"/>
        </pc:sldMkLst>
        <pc:picChg chg="add mod">
          <ac:chgData name="Manolis Kiagias" userId="c3565f1950a8e34f" providerId="LiveId" clId="{F4D63C48-0188-45F8-9C61-20A36E903CFE}" dt="2023-01-12T08:45:00.166" v="165" actId="1076"/>
          <ac:picMkLst>
            <pc:docMk/>
            <pc:sldMk cId="2550745110" sldId="274"/>
            <ac:picMk id="3" creationId="{EDF070E1-2B2A-B7F4-39D7-0FACF031A489}"/>
          </ac:picMkLst>
        </pc:picChg>
        <pc:picChg chg="del">
          <ac:chgData name="Manolis Kiagias" userId="c3565f1950a8e34f" providerId="LiveId" clId="{F4D63C48-0188-45F8-9C61-20A36E903CFE}" dt="2023-01-12T08:44:15.495" v="163" actId="478"/>
          <ac:picMkLst>
            <pc:docMk/>
            <pc:sldMk cId="2550745110" sldId="274"/>
            <ac:picMk id="4" creationId="{096E6EA5-4E38-DC2D-0D56-FB2C906B2D0D}"/>
          </ac:picMkLst>
        </pc:picChg>
      </pc:sldChg>
      <pc:sldChg chg="addSp delSp modSp add mod">
        <pc:chgData name="Manolis Kiagias" userId="c3565f1950a8e34f" providerId="LiveId" clId="{F4D63C48-0188-45F8-9C61-20A36E903CFE}" dt="2023-01-12T09:55:26.394" v="510" actId="20577"/>
        <pc:sldMkLst>
          <pc:docMk/>
          <pc:sldMk cId="700750431" sldId="275"/>
        </pc:sldMkLst>
        <pc:spChg chg="mod">
          <ac:chgData name="Manolis Kiagias" userId="c3565f1950a8e34f" providerId="LiveId" clId="{F4D63C48-0188-45F8-9C61-20A36E903CFE}" dt="2023-01-12T09:55:26.394" v="510" actId="20577"/>
          <ac:spMkLst>
            <pc:docMk/>
            <pc:sldMk cId="700750431" sldId="275"/>
            <ac:spMk id="5" creationId="{4654CA52-97E8-40C5-A10B-26C5B764C36D}"/>
          </ac:spMkLst>
        </pc:spChg>
        <pc:spChg chg="mod">
          <ac:chgData name="Manolis Kiagias" userId="c3565f1950a8e34f" providerId="LiveId" clId="{F4D63C48-0188-45F8-9C61-20A36E903CFE}" dt="2023-01-12T09:55:12.435" v="481" actId="20577"/>
          <ac:spMkLst>
            <pc:docMk/>
            <pc:sldMk cId="700750431" sldId="275"/>
            <ac:spMk id="8" creationId="{A93A874E-C76B-4DE0-9D7A-613E74BD7678}"/>
          </ac:spMkLst>
        </pc:spChg>
        <pc:picChg chg="add mod">
          <ac:chgData name="Manolis Kiagias" userId="c3565f1950a8e34f" providerId="LiveId" clId="{F4D63C48-0188-45F8-9C61-20A36E903CFE}" dt="2023-01-12T08:59:37.117" v="191" actId="1076"/>
          <ac:picMkLst>
            <pc:docMk/>
            <pc:sldMk cId="700750431" sldId="275"/>
            <ac:picMk id="3" creationId="{AD6BE08A-42D5-5CF1-C4C6-AD43C09C401D}"/>
          </ac:picMkLst>
        </pc:picChg>
        <pc:picChg chg="del">
          <ac:chgData name="Manolis Kiagias" userId="c3565f1950a8e34f" providerId="LiveId" clId="{F4D63C48-0188-45F8-9C61-20A36E903CFE}" dt="2023-01-12T08:58:32.446" v="178" actId="478"/>
          <ac:picMkLst>
            <pc:docMk/>
            <pc:sldMk cId="700750431" sldId="275"/>
            <ac:picMk id="7" creationId="{B18FDB17-498F-88EA-FFD7-0BAA9C2DD63D}"/>
          </ac:picMkLst>
        </pc:picChg>
      </pc:sldChg>
      <pc:sldChg chg="addSp delSp modSp add mod">
        <pc:chgData name="Manolis Kiagias" userId="c3565f1950a8e34f" providerId="LiveId" clId="{F4D63C48-0188-45F8-9C61-20A36E903CFE}" dt="2023-01-12T09:45:32.041" v="385" actId="20577"/>
        <pc:sldMkLst>
          <pc:docMk/>
          <pc:sldMk cId="3967898228" sldId="276"/>
        </pc:sldMkLst>
        <pc:spChg chg="add mod">
          <ac:chgData name="Manolis Kiagias" userId="c3565f1950a8e34f" providerId="LiveId" clId="{F4D63C48-0188-45F8-9C61-20A36E903CFE}" dt="2023-01-12T09:30:43.754" v="252" actId="14100"/>
          <ac:spMkLst>
            <pc:docMk/>
            <pc:sldMk cId="3967898228" sldId="276"/>
            <ac:spMk id="9" creationId="{E24A3560-C0C5-C38A-21ED-48A58232A6FF}"/>
          </ac:spMkLst>
        </pc:spChg>
        <pc:spChg chg="add mod">
          <ac:chgData name="Manolis Kiagias" userId="c3565f1950a8e34f" providerId="LiveId" clId="{F4D63C48-0188-45F8-9C61-20A36E903CFE}" dt="2023-01-12T09:41:47.207" v="285" actId="13822"/>
          <ac:spMkLst>
            <pc:docMk/>
            <pc:sldMk cId="3967898228" sldId="276"/>
            <ac:spMk id="10" creationId="{8DD4CC52-C7F9-E7D6-33D2-DC72BA4F4422}"/>
          </ac:spMkLst>
        </pc:spChg>
        <pc:spChg chg="add mod">
          <ac:chgData name="Manolis Kiagias" userId="c3565f1950a8e34f" providerId="LiveId" clId="{F4D63C48-0188-45F8-9C61-20A36E903CFE}" dt="2023-01-12T09:42:25.070" v="354" actId="1076"/>
          <ac:spMkLst>
            <pc:docMk/>
            <pc:sldMk cId="3967898228" sldId="276"/>
            <ac:spMk id="11" creationId="{97F5F1B0-6E2E-C2A4-5FC8-0D67E8920A1B}"/>
          </ac:spMkLst>
        </pc:spChg>
        <pc:spChg chg="add mod">
          <ac:chgData name="Manolis Kiagias" userId="c3565f1950a8e34f" providerId="LiveId" clId="{F4D63C48-0188-45F8-9C61-20A36E903CFE}" dt="2023-01-12T09:45:32.041" v="385" actId="20577"/>
          <ac:spMkLst>
            <pc:docMk/>
            <pc:sldMk cId="3967898228" sldId="276"/>
            <ac:spMk id="12" creationId="{3608D149-CE44-A393-E8AD-F38E8814CDAF}"/>
          </ac:spMkLst>
        </pc:spChg>
        <pc:spChg chg="del">
          <ac:chgData name="Manolis Kiagias" userId="c3565f1950a8e34f" providerId="LiveId" clId="{F4D63C48-0188-45F8-9C61-20A36E903CFE}" dt="2023-01-12T09:26:19.991" v="193" actId="478"/>
          <ac:spMkLst>
            <pc:docMk/>
            <pc:sldMk cId="3967898228" sldId="276"/>
            <ac:spMk id="147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9:26:19.991" v="193" actId="478"/>
          <ac:spMkLst>
            <pc:docMk/>
            <pc:sldMk cId="3967898228" sldId="276"/>
            <ac:spMk id="149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9:26:19.991" v="193" actId="478"/>
          <ac:spMkLst>
            <pc:docMk/>
            <pc:sldMk cId="3967898228" sldId="276"/>
            <ac:spMk id="152" creationId="{00000000-0000-0000-0000-000000000000}"/>
          </ac:spMkLst>
        </pc:spChg>
        <pc:spChg chg="del">
          <ac:chgData name="Manolis Kiagias" userId="c3565f1950a8e34f" providerId="LiveId" clId="{F4D63C48-0188-45F8-9C61-20A36E903CFE}" dt="2023-01-12T09:26:19.991" v="193" actId="478"/>
          <ac:spMkLst>
            <pc:docMk/>
            <pc:sldMk cId="3967898228" sldId="276"/>
            <ac:spMk id="153" creationId="{00000000-0000-0000-0000-000000000000}"/>
          </ac:spMkLst>
        </pc:spChg>
        <pc:grpChg chg="del">
          <ac:chgData name="Manolis Kiagias" userId="c3565f1950a8e34f" providerId="LiveId" clId="{F4D63C48-0188-45F8-9C61-20A36E903CFE}" dt="2023-01-12T09:26:24.074" v="194" actId="478"/>
          <ac:grpSpMkLst>
            <pc:docMk/>
            <pc:sldMk cId="3967898228" sldId="276"/>
            <ac:grpSpMk id="2" creationId="{1C1AD6C1-330F-4781-A13E-80C5A57848FD}"/>
          </ac:grpSpMkLst>
        </pc:grpChg>
        <pc:grpChg chg="del">
          <ac:chgData name="Manolis Kiagias" userId="c3565f1950a8e34f" providerId="LiveId" clId="{F4D63C48-0188-45F8-9C61-20A36E903CFE}" dt="2023-01-12T09:26:19.991" v="193" actId="478"/>
          <ac:grpSpMkLst>
            <pc:docMk/>
            <pc:sldMk cId="3967898228" sldId="276"/>
            <ac:grpSpMk id="30" creationId="{37BBD43B-99B7-44BE-9DF8-CB6DAB0280C7}"/>
          </ac:grpSpMkLst>
        </pc:grpChg>
        <pc:grpChg chg="del">
          <ac:chgData name="Manolis Kiagias" userId="c3565f1950a8e34f" providerId="LiveId" clId="{F4D63C48-0188-45F8-9C61-20A36E903CFE}" dt="2023-01-12T09:26:19.991" v="193" actId="478"/>
          <ac:grpSpMkLst>
            <pc:docMk/>
            <pc:sldMk cId="3967898228" sldId="276"/>
            <ac:grpSpMk id="129" creationId="{00000000-0000-0000-0000-000000000000}"/>
          </ac:grpSpMkLst>
        </pc:grpChg>
        <pc:picChg chg="add del mod">
          <ac:chgData name="Manolis Kiagias" userId="c3565f1950a8e34f" providerId="LiveId" clId="{F4D63C48-0188-45F8-9C61-20A36E903CFE}" dt="2023-01-12T09:26:38.724" v="199" actId="478"/>
          <ac:picMkLst>
            <pc:docMk/>
            <pc:sldMk cId="3967898228" sldId="276"/>
            <ac:picMk id="4" creationId="{348AB3FB-9827-B2AC-B734-C16DB08C3873}"/>
          </ac:picMkLst>
        </pc:picChg>
        <pc:picChg chg="add del mod">
          <ac:chgData name="Manolis Kiagias" userId="c3565f1950a8e34f" providerId="LiveId" clId="{F4D63C48-0188-45F8-9C61-20A36E903CFE}" dt="2023-01-12T09:28:35.418" v="206" actId="478"/>
          <ac:picMkLst>
            <pc:docMk/>
            <pc:sldMk cId="3967898228" sldId="276"/>
            <ac:picMk id="6" creationId="{36F97F30-53DB-C500-CCA3-7FE3FC6CB3B9}"/>
          </ac:picMkLst>
        </pc:picChg>
        <pc:picChg chg="add mod modCrop">
          <ac:chgData name="Manolis Kiagias" userId="c3565f1950a8e34f" providerId="LiveId" clId="{F4D63C48-0188-45F8-9C61-20A36E903CFE}" dt="2023-01-12T09:29:45.670" v="220" actId="1076"/>
          <ac:picMkLst>
            <pc:docMk/>
            <pc:sldMk cId="3967898228" sldId="276"/>
            <ac:picMk id="8" creationId="{728510C3-0BC3-48F9-17EF-743695E612F9}"/>
          </ac:picMkLst>
        </pc:picChg>
      </pc:sldChg>
      <pc:sldChg chg="addSp delSp modSp add mod">
        <pc:chgData name="Manolis Kiagias" userId="c3565f1950a8e34f" providerId="LiveId" clId="{F4D63C48-0188-45F8-9C61-20A36E903CFE}" dt="2023-01-13T08:29:31.318" v="604" actId="20577"/>
        <pc:sldMkLst>
          <pc:docMk/>
          <pc:sldMk cId="133469606" sldId="277"/>
        </pc:sldMkLst>
        <pc:spChg chg="mod">
          <ac:chgData name="Manolis Kiagias" userId="c3565f1950a8e34f" providerId="LiveId" clId="{F4D63C48-0188-45F8-9C61-20A36E903CFE}" dt="2023-01-13T08:27:02.404" v="546" actId="20577"/>
          <ac:spMkLst>
            <pc:docMk/>
            <pc:sldMk cId="133469606" sldId="277"/>
            <ac:spMk id="5" creationId="{4654CA52-97E8-40C5-A10B-26C5B764C36D}"/>
          </ac:spMkLst>
        </pc:spChg>
        <pc:spChg chg="mod">
          <ac:chgData name="Manolis Kiagias" userId="c3565f1950a8e34f" providerId="LiveId" clId="{F4D63C48-0188-45F8-9C61-20A36E903CFE}" dt="2023-01-13T08:29:31.318" v="604" actId="20577"/>
          <ac:spMkLst>
            <pc:docMk/>
            <pc:sldMk cId="133469606" sldId="277"/>
            <ac:spMk id="8" creationId="{A93A874E-C76B-4DE0-9D7A-613E74BD7678}"/>
          </ac:spMkLst>
        </pc:spChg>
        <pc:picChg chg="del">
          <ac:chgData name="Manolis Kiagias" userId="c3565f1950a8e34f" providerId="LiveId" clId="{F4D63C48-0188-45F8-9C61-20A36E903CFE}" dt="2023-01-13T08:27:11.217" v="547" actId="478"/>
          <ac:picMkLst>
            <pc:docMk/>
            <pc:sldMk cId="133469606" sldId="277"/>
            <ac:picMk id="3" creationId="{AD6BE08A-42D5-5CF1-C4C6-AD43C09C401D}"/>
          </ac:picMkLst>
        </pc:picChg>
        <pc:picChg chg="add mod">
          <ac:chgData name="Manolis Kiagias" userId="c3565f1950a8e34f" providerId="LiveId" clId="{F4D63C48-0188-45F8-9C61-20A36E903CFE}" dt="2023-01-13T08:27:44.600" v="551" actId="1076"/>
          <ac:picMkLst>
            <pc:docMk/>
            <pc:sldMk cId="133469606" sldId="277"/>
            <ac:picMk id="4" creationId="{3DCF637F-F781-54AC-3FB4-7C594ACB849C}"/>
          </ac:picMkLst>
        </pc:picChg>
      </pc:sldChg>
      <pc:sldChg chg="addSp delSp modSp add mod">
        <pc:chgData name="Manolis Kiagias" userId="c3565f1950a8e34f" providerId="LiveId" clId="{F4D63C48-0188-45F8-9C61-20A36E903CFE}" dt="2023-01-13T08:31:56.741" v="677" actId="20577"/>
        <pc:sldMkLst>
          <pc:docMk/>
          <pc:sldMk cId="2375483069" sldId="278"/>
        </pc:sldMkLst>
        <pc:spChg chg="mod">
          <ac:chgData name="Manolis Kiagias" userId="c3565f1950a8e34f" providerId="LiveId" clId="{F4D63C48-0188-45F8-9C61-20A36E903CFE}" dt="2023-01-13T08:29:56.247" v="639" actId="20577"/>
          <ac:spMkLst>
            <pc:docMk/>
            <pc:sldMk cId="2375483069" sldId="278"/>
            <ac:spMk id="5" creationId="{4654CA52-97E8-40C5-A10B-26C5B764C36D}"/>
          </ac:spMkLst>
        </pc:spChg>
        <pc:spChg chg="mod">
          <ac:chgData name="Manolis Kiagias" userId="c3565f1950a8e34f" providerId="LiveId" clId="{F4D63C48-0188-45F8-9C61-20A36E903CFE}" dt="2023-01-13T08:31:56.741" v="677" actId="20577"/>
          <ac:spMkLst>
            <pc:docMk/>
            <pc:sldMk cId="2375483069" sldId="278"/>
            <ac:spMk id="8" creationId="{A93A874E-C76B-4DE0-9D7A-613E74BD7678}"/>
          </ac:spMkLst>
        </pc:spChg>
        <pc:picChg chg="del">
          <ac:chgData name="Manolis Kiagias" userId="c3565f1950a8e34f" providerId="LiveId" clId="{F4D63C48-0188-45F8-9C61-20A36E903CFE}" dt="2023-01-13T08:29:59.159" v="640" actId="478"/>
          <ac:picMkLst>
            <pc:docMk/>
            <pc:sldMk cId="2375483069" sldId="278"/>
            <ac:picMk id="3" creationId="{AD6BE08A-42D5-5CF1-C4C6-AD43C09C401D}"/>
          </ac:picMkLst>
        </pc:picChg>
        <pc:picChg chg="add mod">
          <ac:chgData name="Manolis Kiagias" userId="c3565f1950a8e34f" providerId="LiveId" clId="{F4D63C48-0188-45F8-9C61-20A36E903CFE}" dt="2023-01-13T08:31:39.240" v="644" actId="1076"/>
          <ac:picMkLst>
            <pc:docMk/>
            <pc:sldMk cId="2375483069" sldId="278"/>
            <ac:picMk id="4" creationId="{402BCE61-75F2-E97D-4DB0-824195E95A4A}"/>
          </ac:picMkLst>
        </pc:picChg>
      </pc:sldChg>
      <pc:sldChg chg="addSp delSp modSp add mod">
        <pc:chgData name="Manolis Kiagias" userId="c3565f1950a8e34f" providerId="LiveId" clId="{F4D63C48-0188-45F8-9C61-20A36E903CFE}" dt="2023-01-13T09:26:57.641" v="723" actId="14100"/>
        <pc:sldMkLst>
          <pc:docMk/>
          <pc:sldMk cId="3713726869" sldId="279"/>
        </pc:sldMkLst>
        <pc:spChg chg="mod">
          <ac:chgData name="Manolis Kiagias" userId="c3565f1950a8e34f" providerId="LiveId" clId="{F4D63C48-0188-45F8-9C61-20A36E903CFE}" dt="2023-01-13T09:26:57.641" v="723" actId="14100"/>
          <ac:spMkLst>
            <pc:docMk/>
            <pc:sldMk cId="3713726869" sldId="279"/>
            <ac:spMk id="9" creationId="{E24A3560-C0C5-C38A-21ED-48A58232A6FF}"/>
          </ac:spMkLst>
        </pc:spChg>
        <pc:spChg chg="del">
          <ac:chgData name="Manolis Kiagias" userId="c3565f1950a8e34f" providerId="LiveId" clId="{F4D63C48-0188-45F8-9C61-20A36E903CFE}" dt="2023-01-13T08:50:29.138" v="689" actId="478"/>
          <ac:spMkLst>
            <pc:docMk/>
            <pc:sldMk cId="3713726869" sldId="279"/>
            <ac:spMk id="10" creationId="{8DD4CC52-C7F9-E7D6-33D2-DC72BA4F4422}"/>
          </ac:spMkLst>
        </pc:spChg>
        <pc:spChg chg="del">
          <ac:chgData name="Manolis Kiagias" userId="c3565f1950a8e34f" providerId="LiveId" clId="{F4D63C48-0188-45F8-9C61-20A36E903CFE}" dt="2023-01-13T08:50:27.044" v="688" actId="478"/>
          <ac:spMkLst>
            <pc:docMk/>
            <pc:sldMk cId="3713726869" sldId="279"/>
            <ac:spMk id="11" creationId="{97F5F1B0-6E2E-C2A4-5FC8-0D67E8920A1B}"/>
          </ac:spMkLst>
        </pc:spChg>
        <pc:spChg chg="del">
          <ac:chgData name="Manolis Kiagias" userId="c3565f1950a8e34f" providerId="LiveId" clId="{F4D63C48-0188-45F8-9C61-20A36E903CFE}" dt="2023-01-13T08:50:32.028" v="690" actId="478"/>
          <ac:spMkLst>
            <pc:docMk/>
            <pc:sldMk cId="3713726869" sldId="279"/>
            <ac:spMk id="12" creationId="{3608D149-CE44-A393-E8AD-F38E8814CDAF}"/>
          </ac:spMkLst>
        </pc:spChg>
        <pc:spChg chg="mod">
          <ac:chgData name="Manolis Kiagias" userId="c3565f1950a8e34f" providerId="LiveId" clId="{F4D63C48-0188-45F8-9C61-20A36E903CFE}" dt="2023-01-13T08:49:47.543" v="687" actId="20577"/>
          <ac:spMkLst>
            <pc:docMk/>
            <pc:sldMk cId="3713726869" sldId="279"/>
            <ac:spMk id="128" creationId="{00000000-0000-0000-0000-000000000000}"/>
          </ac:spMkLst>
        </pc:spChg>
        <pc:picChg chg="add mod">
          <ac:chgData name="Manolis Kiagias" userId="c3565f1950a8e34f" providerId="LiveId" clId="{F4D63C48-0188-45F8-9C61-20A36E903CFE}" dt="2023-01-13T08:52:50.561" v="700" actId="29295"/>
          <ac:picMkLst>
            <pc:docMk/>
            <pc:sldMk cId="3713726869" sldId="279"/>
            <ac:picMk id="3" creationId="{053741A9-F66B-274E-AC8D-CC1170508F1A}"/>
          </ac:picMkLst>
        </pc:picChg>
        <pc:cxnChg chg="add del mod">
          <ac:chgData name="Manolis Kiagias" userId="c3565f1950a8e34f" providerId="LiveId" clId="{F4D63C48-0188-45F8-9C61-20A36E903CFE}" dt="2023-01-13T08:53:21.450" v="703" actId="478"/>
          <ac:cxnSpMkLst>
            <pc:docMk/>
            <pc:sldMk cId="3713726869" sldId="279"/>
            <ac:cxnSpMk id="5" creationId="{6A5C0D31-1568-CDB6-98B3-89F6E72204EE}"/>
          </ac:cxnSpMkLst>
        </pc:cxnChg>
        <pc:cxnChg chg="add mod">
          <ac:chgData name="Manolis Kiagias" userId="c3565f1950a8e34f" providerId="LiveId" clId="{F4D63C48-0188-45F8-9C61-20A36E903CFE}" dt="2023-01-13T08:54:19.657" v="711" actId="1076"/>
          <ac:cxnSpMkLst>
            <pc:docMk/>
            <pc:sldMk cId="3713726869" sldId="279"/>
            <ac:cxnSpMk id="13" creationId="{0C370FC0-4896-5537-2A47-5824858FBB8E}"/>
          </ac:cxnSpMkLst>
        </pc:cxnChg>
        <pc:cxnChg chg="add mod">
          <ac:chgData name="Manolis Kiagias" userId="c3565f1950a8e34f" providerId="LiveId" clId="{F4D63C48-0188-45F8-9C61-20A36E903CFE}" dt="2023-01-13T09:21:30.866" v="716" actId="1582"/>
          <ac:cxnSpMkLst>
            <pc:docMk/>
            <pc:sldMk cId="3713726869" sldId="279"/>
            <ac:cxnSpMk id="15" creationId="{D8EE5DCE-D52C-A96B-7A42-A57A1831327B}"/>
          </ac:cxnSpMkLst>
        </pc:cxnChg>
        <pc:cxnChg chg="add mod">
          <ac:chgData name="Manolis Kiagias" userId="c3565f1950a8e34f" providerId="LiveId" clId="{F4D63C48-0188-45F8-9C61-20A36E903CFE}" dt="2023-01-13T09:21:59.814" v="721" actId="14100"/>
          <ac:cxnSpMkLst>
            <pc:docMk/>
            <pc:sldMk cId="3713726869" sldId="279"/>
            <ac:cxnSpMk id="17" creationId="{C1F66281-E0E8-F4DC-274B-4FFB56FBD519}"/>
          </ac:cxnSpMkLst>
        </pc:cxnChg>
      </pc:sldChg>
      <pc:sldChg chg="addSp delSp modSp mod">
        <pc:chgData name="Manolis Kiagias" userId="c3565f1950a8e34f" providerId="LiveId" clId="{F4D63C48-0188-45F8-9C61-20A36E903CFE}" dt="2023-01-13T09:41:31.173" v="773" actId="14100"/>
        <pc:sldMkLst>
          <pc:docMk/>
          <pc:sldMk cId="1941702968" sldId="280"/>
        </pc:sldMkLst>
        <pc:spChg chg="del mod">
          <ac:chgData name="Manolis Kiagias" userId="c3565f1950a8e34f" providerId="LiveId" clId="{F4D63C48-0188-45F8-9C61-20A36E903CFE}" dt="2023-01-13T09:39:57.302" v="765" actId="478"/>
          <ac:spMkLst>
            <pc:docMk/>
            <pc:sldMk cId="1941702968" sldId="280"/>
            <ac:spMk id="9" creationId="{E24A3560-C0C5-C38A-21ED-48A58232A6FF}"/>
          </ac:spMkLst>
        </pc:spChg>
        <pc:spChg chg="mod">
          <ac:chgData name="Manolis Kiagias" userId="c3565f1950a8e34f" providerId="LiveId" clId="{F4D63C48-0188-45F8-9C61-20A36E903CFE}" dt="2023-01-13T09:39:45.908" v="762" actId="20577"/>
          <ac:spMkLst>
            <pc:docMk/>
            <pc:sldMk cId="1941702968" sldId="280"/>
            <ac:spMk id="128" creationId="{00000000-0000-0000-0000-000000000000}"/>
          </ac:spMkLst>
        </pc:spChg>
        <pc:picChg chg="del">
          <ac:chgData name="Manolis Kiagias" userId="c3565f1950a8e34f" providerId="LiveId" clId="{F4D63C48-0188-45F8-9C61-20A36E903CFE}" dt="2023-01-13T09:39:51.189" v="763" actId="478"/>
          <ac:picMkLst>
            <pc:docMk/>
            <pc:sldMk cId="1941702968" sldId="280"/>
            <ac:picMk id="3" creationId="{053741A9-F66B-274E-AC8D-CC1170508F1A}"/>
          </ac:picMkLst>
        </pc:picChg>
        <pc:picChg chg="add mod">
          <ac:chgData name="Manolis Kiagias" userId="c3565f1950a8e34f" providerId="LiveId" clId="{F4D63C48-0188-45F8-9C61-20A36E903CFE}" dt="2023-01-13T09:41:31.173" v="773" actId="14100"/>
          <ac:picMkLst>
            <pc:docMk/>
            <pc:sldMk cId="1941702968" sldId="280"/>
            <ac:picMk id="4" creationId="{1A9FF415-AF54-E744-B310-690C7AB85345}"/>
          </ac:picMkLst>
        </pc:picChg>
        <pc:picChg chg="del">
          <ac:chgData name="Manolis Kiagias" userId="c3565f1950a8e34f" providerId="LiveId" clId="{F4D63C48-0188-45F8-9C61-20A36E903CFE}" dt="2023-01-13T09:39:51.189" v="763" actId="478"/>
          <ac:picMkLst>
            <pc:docMk/>
            <pc:sldMk cId="1941702968" sldId="280"/>
            <ac:picMk id="8" creationId="{728510C3-0BC3-48F9-17EF-743695E612F9}"/>
          </ac:picMkLst>
        </pc:picChg>
        <pc:cxnChg chg="del">
          <ac:chgData name="Manolis Kiagias" userId="c3565f1950a8e34f" providerId="LiveId" clId="{F4D63C48-0188-45F8-9C61-20A36E903CFE}" dt="2023-01-13T09:40:00.293" v="766" actId="478"/>
          <ac:cxnSpMkLst>
            <pc:docMk/>
            <pc:sldMk cId="1941702968" sldId="280"/>
            <ac:cxnSpMk id="13" creationId="{0C370FC0-4896-5537-2A47-5824858FBB8E}"/>
          </ac:cxnSpMkLst>
        </pc:cxnChg>
        <pc:cxnChg chg="del">
          <ac:chgData name="Manolis Kiagias" userId="c3565f1950a8e34f" providerId="LiveId" clId="{F4D63C48-0188-45F8-9C61-20A36E903CFE}" dt="2023-01-13T09:40:00.293" v="766" actId="478"/>
          <ac:cxnSpMkLst>
            <pc:docMk/>
            <pc:sldMk cId="1941702968" sldId="280"/>
            <ac:cxnSpMk id="15" creationId="{D8EE5DCE-D52C-A96B-7A42-A57A1831327B}"/>
          </ac:cxnSpMkLst>
        </pc:cxnChg>
        <pc:cxnChg chg="del">
          <ac:chgData name="Manolis Kiagias" userId="c3565f1950a8e34f" providerId="LiveId" clId="{F4D63C48-0188-45F8-9C61-20A36E903CFE}" dt="2023-01-13T09:40:00.293" v="766" actId="478"/>
          <ac:cxnSpMkLst>
            <pc:docMk/>
            <pc:sldMk cId="1941702968" sldId="280"/>
            <ac:cxnSpMk id="17" creationId="{C1F66281-E0E8-F4DC-274B-4FFB56FBD519}"/>
          </ac:cxnSpMkLst>
        </pc:cxnChg>
      </pc:sldChg>
      <pc:sldChg chg="addSp delSp modSp add mod ord">
        <pc:chgData name="Manolis Kiagias" userId="c3565f1950a8e34f" providerId="LiveId" clId="{F4D63C48-0188-45F8-9C61-20A36E903CFE}" dt="2023-01-13T09:58:31.900" v="863" actId="20577"/>
        <pc:sldMkLst>
          <pc:docMk/>
          <pc:sldMk cId="478544518" sldId="281"/>
        </pc:sldMkLst>
        <pc:spChg chg="mod">
          <ac:chgData name="Manolis Kiagias" userId="c3565f1950a8e34f" providerId="LiveId" clId="{F4D63C48-0188-45F8-9C61-20A36E903CFE}" dt="2023-01-13T09:57:51.715" v="816" actId="20577"/>
          <ac:spMkLst>
            <pc:docMk/>
            <pc:sldMk cId="478544518" sldId="281"/>
            <ac:spMk id="5" creationId="{4654CA52-97E8-40C5-A10B-26C5B764C36D}"/>
          </ac:spMkLst>
        </pc:spChg>
        <pc:spChg chg="mod">
          <ac:chgData name="Manolis Kiagias" userId="c3565f1950a8e34f" providerId="LiveId" clId="{F4D63C48-0188-45F8-9C61-20A36E903CFE}" dt="2023-01-13T09:58:31.900" v="863" actId="20577"/>
          <ac:spMkLst>
            <pc:docMk/>
            <pc:sldMk cId="478544518" sldId="281"/>
            <ac:spMk id="8" creationId="{A93A874E-C76B-4DE0-9D7A-613E74BD7678}"/>
          </ac:spMkLst>
        </pc:spChg>
        <pc:picChg chg="add mod">
          <ac:chgData name="Manolis Kiagias" userId="c3565f1950a8e34f" providerId="LiveId" clId="{F4D63C48-0188-45F8-9C61-20A36E903CFE}" dt="2023-01-13T09:57:34.627" v="781" actId="1076"/>
          <ac:picMkLst>
            <pc:docMk/>
            <pc:sldMk cId="478544518" sldId="281"/>
            <ac:picMk id="3" creationId="{2D779C5A-CA36-B560-FDD9-03F9BD01B7E3}"/>
          </ac:picMkLst>
        </pc:picChg>
        <pc:picChg chg="del">
          <ac:chgData name="Manolis Kiagias" userId="c3565f1950a8e34f" providerId="LiveId" clId="{F4D63C48-0188-45F8-9C61-20A36E903CFE}" dt="2023-01-13T09:57:22.785" v="778" actId="478"/>
          <ac:picMkLst>
            <pc:docMk/>
            <pc:sldMk cId="478544518" sldId="281"/>
            <ac:picMk id="4" creationId="{3DCF637F-F781-54AC-3FB4-7C594ACB849C}"/>
          </ac:picMkLst>
        </pc:picChg>
      </pc:sldChg>
    </pc:docChg>
  </pc:docChgLst>
  <pc:docChgLst>
    <pc:chgData name="Manolis Kiagias" userId="c3565f1950a8e34f" providerId="LiveId" clId="{D5834872-959E-4ABB-8836-6CDC444F115B}"/>
    <pc:docChg chg="custSel modSld">
      <pc:chgData name="Manolis Kiagias" userId="c3565f1950a8e34f" providerId="LiveId" clId="{D5834872-959E-4ABB-8836-6CDC444F115B}" dt="2023-12-01T08:12:03.800" v="1"/>
      <pc:docMkLst>
        <pc:docMk/>
      </pc:docMkLst>
      <pc:sldChg chg="addSp delSp modSp mod">
        <pc:chgData name="Manolis Kiagias" userId="c3565f1950a8e34f" providerId="LiveId" clId="{D5834872-959E-4ABB-8836-6CDC444F115B}" dt="2023-12-01T08:12:03.800" v="1"/>
        <pc:sldMkLst>
          <pc:docMk/>
          <pc:sldMk cId="0" sldId="256"/>
        </pc:sldMkLst>
        <pc:picChg chg="add mod">
          <ac:chgData name="Manolis Kiagias" userId="c3565f1950a8e34f" providerId="LiveId" clId="{D5834872-959E-4ABB-8836-6CDC444F115B}" dt="2023-12-01T08:12:03.800" v="1"/>
          <ac:picMkLst>
            <pc:docMk/>
            <pc:sldMk cId="0" sldId="256"/>
            <ac:picMk id="2" creationId="{0BB6486B-5E1E-6F2E-E4F1-BE0A387E47FA}"/>
          </ac:picMkLst>
        </pc:picChg>
        <pc:picChg chg="del">
          <ac:chgData name="Manolis Kiagias" userId="c3565f1950a8e34f" providerId="LiveId" clId="{D5834872-959E-4ABB-8836-6CDC444F115B}" dt="2023-12-01T08:12:02.830" v="0" actId="478"/>
          <ac:picMkLst>
            <pc:docMk/>
            <pc:sldMk cId="0" sldId="256"/>
            <ac:picMk id="4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9277B-528B-464E-A715-16D68B8C0DAE}" type="datetimeFigureOut">
              <a:rPr lang="el-GR" smtClean="0"/>
              <a:t>1/12/2023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61FE9-E6C9-46A0-8731-409DC7FD6F7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2526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1FE9-E6C9-46A0-8731-409DC7FD6F70}" type="slidenum">
              <a:rPr lang="el-GR" smtClean="0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033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spAutoFit/>
          </a:bodyPr>
          <a:lstStyle/>
          <a:p>
            <a:pPr algn="ctr"/>
            <a:endParaRPr lang="el-GR" sz="4400" b="0" strike="noStrike" spc="-1">
              <a:solidFill>
                <a:srgbClr val="CC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spAutoFit/>
          </a:bodyPr>
          <a:lstStyle/>
          <a:p>
            <a:pPr algn="ctr"/>
            <a:endParaRPr lang="el-GR" sz="4400" b="0" strike="noStrike" spc="-1">
              <a:solidFill>
                <a:srgbClr val="CC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spAutoFit/>
          </a:bodyPr>
          <a:lstStyle/>
          <a:p>
            <a:pPr algn="ctr"/>
            <a:endParaRPr lang="el-GR" sz="4400" b="0" strike="noStrike" spc="-1">
              <a:solidFill>
                <a:srgbClr val="CC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spAutoFit/>
          </a:bodyPr>
          <a:lstStyle/>
          <a:p>
            <a:pPr algn="ctr"/>
            <a:endParaRPr lang="el-GR" sz="4400" b="0" strike="noStrike" spc="-1">
              <a:solidFill>
                <a:srgbClr val="CC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>
              <a:spcBef>
                <a:spcPts val="799"/>
              </a:spcBef>
            </a:pPr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spAutoFit/>
          </a:bodyPr>
          <a:lstStyle/>
          <a:p>
            <a:pPr algn="ctr"/>
            <a:endParaRPr lang="el-GR" sz="4400" b="0" strike="noStrike" spc="-1">
              <a:solidFill>
                <a:srgbClr val="CC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spAutoFit/>
          </a:bodyPr>
          <a:lstStyle/>
          <a:p>
            <a:pPr algn="ctr"/>
            <a:endParaRPr lang="el-GR" sz="4400" b="0" strike="noStrike" spc="-1">
              <a:solidFill>
                <a:srgbClr val="CC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spAutoFit/>
          </a:bodyPr>
          <a:lstStyle/>
          <a:p>
            <a:pPr algn="ctr"/>
            <a:endParaRPr lang="el-GR" sz="4400" b="0" strike="noStrike" spc="-1">
              <a:solidFill>
                <a:srgbClr val="CC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320"/>
            <a:ext cx="8229600" cy="5299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>
              <a:spcBef>
                <a:spcPts val="799"/>
              </a:spcBef>
            </a:pPr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spAutoFit/>
          </a:bodyPr>
          <a:lstStyle/>
          <a:p>
            <a:pPr algn="ctr"/>
            <a:endParaRPr lang="el-GR" sz="4400" b="0" strike="noStrike" spc="-1">
              <a:solidFill>
                <a:srgbClr val="CC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spAutoFit/>
          </a:bodyPr>
          <a:lstStyle/>
          <a:p>
            <a:pPr algn="ctr"/>
            <a:endParaRPr lang="el-GR" sz="4400" b="0" strike="noStrike" spc="-1">
              <a:solidFill>
                <a:srgbClr val="CC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spAutoFit/>
          </a:bodyPr>
          <a:lstStyle/>
          <a:p>
            <a:pPr algn="ctr"/>
            <a:endParaRPr lang="el-GR" sz="4400" b="0" strike="noStrike" spc="-1">
              <a:solidFill>
                <a:srgbClr val="CC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l-GR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l-GR" sz="4400" b="0" strike="noStrike" spc="-1">
                <a:solidFill>
                  <a:srgbClr val="CC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marL="342720" indent="-342720">
              <a:spcBef>
                <a:spcPts val="799"/>
              </a:spcBef>
              <a:buClr>
                <a:srgbClr val="FFFFFF"/>
              </a:buClr>
              <a:buFont typeface="Arial"/>
              <a:buChar char="•"/>
            </a:pPr>
            <a:r>
              <a:rPr lang="el-GR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742680" lvl="1" indent="-285480">
              <a:spcBef>
                <a:spcPts val="697"/>
              </a:spcBef>
              <a:buClr>
                <a:srgbClr val="FFFFFF"/>
              </a:buClr>
              <a:buFont typeface="Arial"/>
              <a:buChar char="–"/>
            </a:pPr>
            <a:r>
              <a:rPr lang="el-GR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143000" lvl="2" indent="-228600">
              <a:spcBef>
                <a:spcPts val="598"/>
              </a:spcBef>
              <a:buClr>
                <a:srgbClr val="FFFFFF"/>
              </a:buClr>
              <a:buFont typeface="Arial"/>
              <a:buChar char="•"/>
            </a:pPr>
            <a:r>
              <a:rPr lang="el-GR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600200" lvl="3" indent="-228600">
              <a:spcBef>
                <a:spcPts val="499"/>
              </a:spcBef>
              <a:buClr>
                <a:srgbClr val="FFFFFF"/>
              </a:buClr>
              <a:buFont typeface="Arial"/>
              <a:buChar char="–"/>
            </a:pPr>
            <a:r>
              <a:rPr lang="el-GR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057400" lvl="4" indent="-228600">
              <a:spcBef>
                <a:spcPts val="499"/>
              </a:spcBef>
              <a:buClr>
                <a:srgbClr val="FFFFFF"/>
              </a:buClr>
              <a:buFont typeface="Arial"/>
              <a:buChar char="»"/>
            </a:pPr>
            <a:r>
              <a:rPr lang="el-GR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057400" lvl="5" indent="-228600">
              <a:spcBef>
                <a:spcPts val="499"/>
              </a:spcBef>
              <a:buClr>
                <a:srgbClr val="FFFFFF"/>
              </a:buClr>
              <a:buFont typeface="Arial"/>
              <a:buChar char="»"/>
            </a:pPr>
            <a:r>
              <a:rPr lang="el-GR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2057400" lvl="6" indent="-228600">
              <a:spcBef>
                <a:spcPts val="499"/>
              </a:spcBef>
              <a:buClr>
                <a:srgbClr val="FFFFFF"/>
              </a:buClr>
              <a:buFont typeface="Arial"/>
              <a:buChar char="»"/>
            </a:pPr>
            <a:r>
              <a:rPr lang="el-GR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6840" y="6244920"/>
            <a:ext cx="2133720" cy="47628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r>
              <a:rPr lang="el-GR" sz="1800" b="0" strike="noStrike" spc="-1">
                <a:solidFill>
                  <a:srgbClr val="000000"/>
                </a:solidFill>
                <a:latin typeface="Arial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r>
              <a:rPr lang="el-GR" sz="1800" b="0" strike="noStrike" spc="-1">
                <a:solidFill>
                  <a:srgbClr val="000000"/>
                </a:solidFill>
                <a:latin typeface="Arial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fld id="{5565AE56-FFB2-483B-95DC-FFF3EBE3FEBD}" type="slidenum">
              <a:rPr lang="el-GR" sz="18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l-G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432000" y="5082120"/>
            <a:ext cx="8348400" cy="14698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l-GR" sz="3200" b="0" strike="noStrike" spc="-1">
                <a:solidFill>
                  <a:srgbClr val="FFFF00"/>
                </a:solidFill>
                <a:latin typeface="Times New Roman"/>
              </a:rPr>
              <a:t>http://www.schoolspace.gr</a:t>
            </a:r>
            <a:endParaRPr lang="el-GR" sz="3200" b="0" strike="noStrike" spc="-1">
              <a:solidFill>
                <a:srgbClr val="CCFFFF"/>
              </a:solid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288000" y="4650120"/>
            <a:ext cx="8348400" cy="14698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l-GR" sz="3200" b="0" strike="noStrike" spc="-1">
                <a:solidFill>
                  <a:srgbClr val="FFFF00"/>
                </a:solidFill>
                <a:latin typeface="Times New Roman"/>
              </a:rPr>
              <a:t>facebook.com/schoolspace.chania</a:t>
            </a:r>
            <a:endParaRPr lang="el-GR" sz="3200" b="0" strike="noStrike" spc="-1">
              <a:solidFill>
                <a:srgbClr val="CCFFFF"/>
              </a:solidFill>
              <a:latin typeface="Arial"/>
            </a:endParaRPr>
          </a:p>
        </p:txBody>
      </p:sp>
      <p:sp>
        <p:nvSpPr>
          <p:cNvPr id="44" name="TextShape 3"/>
          <p:cNvSpPr txBox="1"/>
          <p:nvPr/>
        </p:nvSpPr>
        <p:spPr>
          <a:xfrm>
            <a:off x="261720" y="2668680"/>
            <a:ext cx="8568000" cy="1611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4400" b="0" i="0" u="none" strike="noStrike" cap="none" baseline="0">
                <a:ln>
                  <a:noFill/>
                </a:ln>
                <a:solidFill>
                  <a:srgbClr val="CC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  <a:cs typeface="Arial" pitchFamily="2"/>
              </a:defRPr>
            </a:lvl1pPr>
          </a:lstStyle>
          <a:p>
            <a:r>
              <a:rPr lang="el-GR" dirty="0"/>
              <a:t>Αναλογική Είσοδος</a:t>
            </a:r>
          </a:p>
          <a:p>
            <a:r>
              <a:rPr lang="el-GR" dirty="0"/>
              <a:t>Αναλογική Έξοδος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6486B-5E1E-6F2E-E4F1-BE0A387E47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" y="77821"/>
            <a:ext cx="9135122" cy="27005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216000" y="288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Πως διαβάζεται;</a:t>
            </a:r>
          </a:p>
        </p:txBody>
      </p:sp>
      <p:grpSp>
        <p:nvGrpSpPr>
          <p:cNvPr id="129" name="Group 2"/>
          <p:cNvGrpSpPr/>
          <p:nvPr/>
        </p:nvGrpSpPr>
        <p:grpSpPr>
          <a:xfrm>
            <a:off x="2487240" y="1656000"/>
            <a:ext cx="1256760" cy="4680000"/>
            <a:chOff x="2487240" y="1656000"/>
            <a:chExt cx="1256760" cy="4680000"/>
          </a:xfrm>
        </p:grpSpPr>
        <p:sp>
          <p:nvSpPr>
            <p:cNvPr id="130" name="Line 3"/>
            <p:cNvSpPr/>
            <p:nvPr/>
          </p:nvSpPr>
          <p:spPr>
            <a:xfrm>
              <a:off x="2952360" y="1656000"/>
              <a:ext cx="11160" cy="77976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31" name="Line 4"/>
            <p:cNvSpPr/>
            <p:nvPr/>
          </p:nvSpPr>
          <p:spPr>
            <a:xfrm>
              <a:off x="2963520" y="2435760"/>
              <a:ext cx="780480" cy="34380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32" name="Line 5"/>
            <p:cNvSpPr/>
            <p:nvPr/>
          </p:nvSpPr>
          <p:spPr>
            <a:xfrm flipH="1">
              <a:off x="2487240" y="2779560"/>
              <a:ext cx="1256760" cy="23004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33" name="Line 6"/>
            <p:cNvSpPr/>
            <p:nvPr/>
          </p:nvSpPr>
          <p:spPr>
            <a:xfrm>
              <a:off x="2487240" y="3009600"/>
              <a:ext cx="1168200" cy="33840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34" name="Line 7"/>
            <p:cNvSpPr/>
            <p:nvPr/>
          </p:nvSpPr>
          <p:spPr>
            <a:xfrm flipH="1">
              <a:off x="2496240" y="3348000"/>
              <a:ext cx="1158840" cy="29988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35" name="Line 8"/>
            <p:cNvSpPr/>
            <p:nvPr/>
          </p:nvSpPr>
          <p:spPr>
            <a:xfrm>
              <a:off x="2496240" y="3647520"/>
              <a:ext cx="1168200" cy="33840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36" name="Line 9"/>
            <p:cNvSpPr/>
            <p:nvPr/>
          </p:nvSpPr>
          <p:spPr>
            <a:xfrm flipH="1">
              <a:off x="2506320" y="3985920"/>
              <a:ext cx="1157760" cy="37044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37" name="Line 10"/>
            <p:cNvSpPr/>
            <p:nvPr/>
          </p:nvSpPr>
          <p:spPr>
            <a:xfrm>
              <a:off x="2506320" y="4356360"/>
              <a:ext cx="1168200" cy="33840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38" name="Line 11"/>
            <p:cNvSpPr/>
            <p:nvPr/>
          </p:nvSpPr>
          <p:spPr>
            <a:xfrm flipH="1">
              <a:off x="2517480" y="4694760"/>
              <a:ext cx="1156680" cy="44136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39" name="Line 12"/>
            <p:cNvSpPr/>
            <p:nvPr/>
          </p:nvSpPr>
          <p:spPr>
            <a:xfrm>
              <a:off x="2517480" y="5136120"/>
              <a:ext cx="1070280" cy="26856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40" name="Line 13"/>
            <p:cNvSpPr/>
            <p:nvPr/>
          </p:nvSpPr>
          <p:spPr>
            <a:xfrm flipH="1">
              <a:off x="2912400" y="5405040"/>
              <a:ext cx="675360" cy="22212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41" name="Line 14"/>
            <p:cNvSpPr/>
            <p:nvPr/>
          </p:nvSpPr>
          <p:spPr>
            <a:xfrm>
              <a:off x="2912400" y="5627160"/>
              <a:ext cx="10080" cy="70884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</p:grpSp>
      <p:sp>
        <p:nvSpPr>
          <p:cNvPr id="147" name="Line 20"/>
          <p:cNvSpPr/>
          <p:nvPr/>
        </p:nvSpPr>
        <p:spPr>
          <a:xfrm>
            <a:off x="1295999" y="6336000"/>
            <a:ext cx="4483363" cy="0"/>
          </a:xfrm>
          <a:prstGeom prst="line">
            <a:avLst/>
          </a:prstGeom>
          <a:ln w="38160">
            <a:solidFill>
              <a:srgbClr val="FFFF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l-GR"/>
          </a:p>
        </p:txBody>
      </p:sp>
      <p:sp>
        <p:nvSpPr>
          <p:cNvPr id="149" name="Line 22"/>
          <p:cNvSpPr/>
          <p:nvPr/>
        </p:nvSpPr>
        <p:spPr>
          <a:xfrm>
            <a:off x="1296000" y="1656000"/>
            <a:ext cx="1667520" cy="0"/>
          </a:xfrm>
          <a:prstGeom prst="line">
            <a:avLst/>
          </a:prstGeom>
          <a:ln w="38160">
            <a:solidFill>
              <a:srgbClr val="FFFF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l-G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1AD6C1-330F-4781-A13E-80C5A57848FD}"/>
              </a:ext>
            </a:extLst>
          </p:cNvPr>
          <p:cNvGrpSpPr/>
          <p:nvPr/>
        </p:nvGrpSpPr>
        <p:grpSpPr>
          <a:xfrm rot="10800000">
            <a:off x="64944" y="1656000"/>
            <a:ext cx="2041956" cy="4680000"/>
            <a:chOff x="504000" y="1656000"/>
            <a:chExt cx="2041956" cy="4680000"/>
          </a:xfrm>
        </p:grpSpPr>
        <p:sp>
          <p:nvSpPr>
            <p:cNvPr id="142" name="Line 15"/>
            <p:cNvSpPr/>
            <p:nvPr/>
          </p:nvSpPr>
          <p:spPr>
            <a:xfrm>
              <a:off x="648000" y="4068000"/>
              <a:ext cx="1224000" cy="0"/>
            </a:xfrm>
            <a:prstGeom prst="line">
              <a:avLst/>
            </a:prstGeom>
            <a:ln w="76320">
              <a:solidFill>
                <a:srgbClr val="FFFF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43" name="Line 16"/>
            <p:cNvSpPr/>
            <p:nvPr/>
          </p:nvSpPr>
          <p:spPr>
            <a:xfrm>
              <a:off x="1080000" y="3708000"/>
              <a:ext cx="432000" cy="0"/>
            </a:xfrm>
            <a:prstGeom prst="line">
              <a:avLst/>
            </a:prstGeom>
            <a:ln w="76320">
              <a:solidFill>
                <a:srgbClr val="FFFF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44" name="TextShape 17"/>
            <p:cNvSpPr txBox="1"/>
            <p:nvPr/>
          </p:nvSpPr>
          <p:spPr>
            <a:xfrm rot="16200000">
              <a:off x="637920" y="4294080"/>
              <a:ext cx="432000" cy="6998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spAutoFit/>
            </a:bodyPr>
            <a:lstStyle/>
            <a:p>
              <a:r>
                <a:rPr lang="el-GR" sz="4000" b="1" strike="noStrike" spc="-1">
                  <a:solidFill>
                    <a:srgbClr val="FFFFFF"/>
                  </a:solidFill>
                  <a:latin typeface="Arial"/>
                </a:rPr>
                <a:t>+</a:t>
              </a:r>
              <a:endParaRPr lang="el-GR" sz="40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5" name="TextShape 18"/>
            <p:cNvSpPr txBox="1"/>
            <p:nvPr/>
          </p:nvSpPr>
          <p:spPr>
            <a:xfrm>
              <a:off x="565920" y="2998080"/>
              <a:ext cx="432000" cy="6998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spAutoFit/>
            </a:bodyPr>
            <a:lstStyle/>
            <a:p>
              <a:r>
                <a:rPr lang="el-GR" sz="4000" b="1" strike="noStrike" spc="-1">
                  <a:solidFill>
                    <a:srgbClr val="FFFFFF"/>
                  </a:solidFill>
                  <a:latin typeface="Arial"/>
                </a:rPr>
                <a:t>-</a:t>
              </a:r>
              <a:endParaRPr lang="el-GR" sz="40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6" name="Line 19"/>
            <p:cNvSpPr/>
            <p:nvPr/>
          </p:nvSpPr>
          <p:spPr>
            <a:xfrm>
              <a:off x="1296000" y="4068000"/>
              <a:ext cx="0" cy="2268000"/>
            </a:xfrm>
            <a:prstGeom prst="line">
              <a:avLst/>
            </a:prstGeom>
            <a:ln w="38160">
              <a:solidFill>
                <a:srgbClr val="FFFF9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48" name="Line 21"/>
            <p:cNvSpPr/>
            <p:nvPr/>
          </p:nvSpPr>
          <p:spPr>
            <a:xfrm flipV="1">
              <a:off x="1296000" y="1656000"/>
              <a:ext cx="0" cy="2052000"/>
            </a:xfrm>
            <a:prstGeom prst="line">
              <a:avLst/>
            </a:prstGeom>
            <a:ln w="38160">
              <a:solidFill>
                <a:srgbClr val="FFFF9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50" name="TextShape 23"/>
            <p:cNvSpPr txBox="1"/>
            <p:nvPr/>
          </p:nvSpPr>
          <p:spPr>
            <a:xfrm rot="10800000">
              <a:off x="1289196" y="4287487"/>
              <a:ext cx="1256760" cy="7064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>
              <a:spAutoFit/>
            </a:bodyPr>
            <a:lstStyle/>
            <a:p>
              <a:r>
                <a:rPr lang="en-US" sz="4000" b="1" spc="-1" dirty="0">
                  <a:solidFill>
                    <a:srgbClr val="FFFFFF"/>
                  </a:solidFill>
                  <a:latin typeface="Arial"/>
                </a:rPr>
                <a:t>3.3</a:t>
              </a:r>
              <a:r>
                <a:rPr lang="el-GR" sz="4000" b="1" strike="noStrike" spc="-1" dirty="0">
                  <a:solidFill>
                    <a:srgbClr val="FFFFFF"/>
                  </a:solidFill>
                  <a:latin typeface="Arial"/>
                </a:rPr>
                <a:t>V</a:t>
              </a:r>
              <a:endParaRPr lang="el-GR" sz="40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52" name="CustomShape 25"/>
          <p:cNvSpPr/>
          <p:nvPr/>
        </p:nvSpPr>
        <p:spPr>
          <a:xfrm rot="16200000">
            <a:off x="4401502" y="3078937"/>
            <a:ext cx="288000" cy="1762125"/>
          </a:xfrm>
          <a:custGeom>
            <a:avLst/>
            <a:gdLst/>
            <a:ahLst/>
            <a:cxnLst/>
            <a:rect l="0" t="0" r="r" b="b"/>
            <a:pathLst>
              <a:path w="802" h="3802">
                <a:moveTo>
                  <a:pt x="200" y="3801"/>
                </a:moveTo>
                <a:lnTo>
                  <a:pt x="200" y="950"/>
                </a:lnTo>
                <a:lnTo>
                  <a:pt x="0" y="950"/>
                </a:lnTo>
                <a:lnTo>
                  <a:pt x="400" y="0"/>
                </a:lnTo>
                <a:lnTo>
                  <a:pt x="801" y="950"/>
                </a:lnTo>
                <a:lnTo>
                  <a:pt x="600" y="950"/>
                </a:lnTo>
                <a:lnTo>
                  <a:pt x="600" y="3801"/>
                </a:lnTo>
                <a:lnTo>
                  <a:pt x="200" y="3801"/>
                </a:lnTo>
              </a:path>
            </a:pathLst>
          </a:custGeom>
          <a:solidFill>
            <a:srgbClr val="FF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l-GR"/>
          </a:p>
        </p:txBody>
      </p:sp>
      <p:sp>
        <p:nvSpPr>
          <p:cNvPr id="153" name="CustomShape 26"/>
          <p:cNvSpPr/>
          <p:nvPr/>
        </p:nvSpPr>
        <p:spPr>
          <a:xfrm>
            <a:off x="3979095" y="1516316"/>
            <a:ext cx="3096000" cy="760540"/>
          </a:xfrm>
          <a:prstGeom prst="wedgeRoundRectCallout">
            <a:avLst>
              <a:gd name="adj1" fmla="val -23643"/>
              <a:gd name="adj2" fmla="val 228425"/>
              <a:gd name="adj3" fmla="val 16667"/>
            </a:avLst>
          </a:prstGeom>
          <a:solidFill>
            <a:srgbClr val="FF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Pico Analog In (ADC)</a:t>
            </a:r>
            <a:endParaRPr lang="el-GR" sz="220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BBD43B-99B7-44BE-9DF8-CB6DAB0280C7}"/>
              </a:ext>
            </a:extLst>
          </p:cNvPr>
          <p:cNvGrpSpPr/>
          <p:nvPr/>
        </p:nvGrpSpPr>
        <p:grpSpPr>
          <a:xfrm>
            <a:off x="5373136" y="2654280"/>
            <a:ext cx="1984792" cy="3871081"/>
            <a:chOff x="765997" y="1798333"/>
            <a:chExt cx="1984792" cy="387108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C4B679F-BAB0-4B4D-A052-19816DF1D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500A54F-394F-4FAF-8E3C-088AC6989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25E51D8-20FD-42E5-A4C8-7155E30A0029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4579547-A5D8-4AFA-B607-44719B67E630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DC026F9-AD5C-4487-84E6-C1700995D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216000" y="288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Πως διαβάζεται;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28510C3-0BC3-48F9-17EF-743695E61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9397" r="6021" b="32042"/>
          <a:stretch/>
        </p:blipFill>
        <p:spPr>
          <a:xfrm>
            <a:off x="5073133" y="1056442"/>
            <a:ext cx="3710867" cy="4003830"/>
          </a:xfrm>
          <a:prstGeom prst="rect">
            <a:avLst/>
          </a:prstGeom>
        </p:spPr>
      </p:pic>
      <p:sp>
        <p:nvSpPr>
          <p:cNvPr id="9" name="CustomShape 26">
            <a:extLst>
              <a:ext uri="{FF2B5EF4-FFF2-40B4-BE49-F238E27FC236}">
                <a16:creationId xmlns:a16="http://schemas.microsoft.com/office/drawing/2014/main" id="{E24A3560-C0C5-C38A-21ED-48A58232A6FF}"/>
              </a:ext>
            </a:extLst>
          </p:cNvPr>
          <p:cNvSpPr/>
          <p:nvPr/>
        </p:nvSpPr>
        <p:spPr>
          <a:xfrm>
            <a:off x="5688000" y="5351470"/>
            <a:ext cx="3096000" cy="760540"/>
          </a:xfrm>
          <a:prstGeom prst="wedgeRoundRectCallout">
            <a:avLst>
              <a:gd name="adj1" fmla="val 9333"/>
              <a:gd name="adj2" fmla="val -248995"/>
              <a:gd name="adj3" fmla="val 16667"/>
            </a:avLst>
          </a:prstGeom>
          <a:solidFill>
            <a:srgbClr val="FF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Pico Analog In</a:t>
            </a:r>
            <a:endParaRPr lang="el-GR" sz="2200" b="0" strike="noStrike" spc="-1" dirty="0">
              <a:solidFill>
                <a:srgbClr val="FFFFFF"/>
              </a:solidFill>
              <a:latin typeface="Arial"/>
            </a:endParaRPr>
          </a:p>
          <a:p>
            <a:pPr algn="ctr"/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Analog Digital Converter</a:t>
            </a:r>
            <a:endParaRPr lang="el-GR" sz="2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D4CC52-C7F9-E7D6-33D2-DC72BA4F4422}"/>
              </a:ext>
            </a:extLst>
          </p:cNvPr>
          <p:cNvSpPr/>
          <p:nvPr/>
        </p:nvSpPr>
        <p:spPr>
          <a:xfrm>
            <a:off x="457654" y="1056442"/>
            <a:ext cx="4309654" cy="11896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12 bit </a:t>
            </a:r>
            <a:r>
              <a:rPr lang="el-GR" sz="2800" dirty="0"/>
              <a:t>Ανάλύση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F5F1B0-6E2E-C2A4-5FC8-0D67E8920A1B}"/>
              </a:ext>
            </a:extLst>
          </p:cNvPr>
          <p:cNvSpPr/>
          <p:nvPr/>
        </p:nvSpPr>
        <p:spPr>
          <a:xfrm>
            <a:off x="457654" y="2463552"/>
            <a:ext cx="4309654" cy="11896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0 </a:t>
            </a:r>
            <a:r>
              <a:rPr lang="en-US" sz="2800" dirty="0"/>
              <a:t>Volt =&gt; </a:t>
            </a:r>
            <a:r>
              <a:rPr lang="el-GR" sz="2800" dirty="0"/>
              <a:t>Τιμή 0</a:t>
            </a:r>
          </a:p>
          <a:p>
            <a:pPr algn="ctr"/>
            <a:r>
              <a:rPr lang="el-GR" sz="2800" dirty="0"/>
              <a:t>3.3 </a:t>
            </a:r>
            <a:r>
              <a:rPr lang="en-US" sz="2800" dirty="0"/>
              <a:t>Volt =&gt; </a:t>
            </a:r>
            <a:r>
              <a:rPr lang="el-GR" sz="2800" dirty="0"/>
              <a:t>Τιμή 4095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08D149-CE44-A393-E8AD-F38E8814CDAF}"/>
              </a:ext>
            </a:extLst>
          </p:cNvPr>
          <p:cNvSpPr/>
          <p:nvPr/>
        </p:nvSpPr>
        <p:spPr>
          <a:xfrm>
            <a:off x="457654" y="3870663"/>
            <a:ext cx="4309654" cy="118960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1.5 </a:t>
            </a:r>
            <a:r>
              <a:rPr lang="en-US" sz="2800" dirty="0"/>
              <a:t>Volt =&gt; </a:t>
            </a:r>
            <a:r>
              <a:rPr lang="el-GR" sz="2800" dirty="0"/>
              <a:t>Τιμή;</a:t>
            </a:r>
          </a:p>
        </p:txBody>
      </p:sp>
    </p:spTree>
    <p:extLst>
      <p:ext uri="{BB962C8B-B14F-4D97-AF65-F5344CB8AC3E}">
        <p14:creationId xmlns:p14="http://schemas.microsoft.com/office/powerpoint/2010/main" val="396789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216000" y="288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Συνδέσεις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28510C3-0BC3-48F9-17EF-743695E61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1" t="9397" r="6021" b="32042"/>
          <a:stretch/>
        </p:blipFill>
        <p:spPr>
          <a:xfrm>
            <a:off x="5073133" y="1056442"/>
            <a:ext cx="3710867" cy="4003830"/>
          </a:xfrm>
          <a:prstGeom prst="rect">
            <a:avLst/>
          </a:prstGeom>
        </p:spPr>
      </p:pic>
      <p:sp>
        <p:nvSpPr>
          <p:cNvPr id="9" name="CustomShape 26">
            <a:extLst>
              <a:ext uri="{FF2B5EF4-FFF2-40B4-BE49-F238E27FC236}">
                <a16:creationId xmlns:a16="http://schemas.microsoft.com/office/drawing/2014/main" id="{E24A3560-C0C5-C38A-21ED-48A58232A6FF}"/>
              </a:ext>
            </a:extLst>
          </p:cNvPr>
          <p:cNvSpPr/>
          <p:nvPr/>
        </p:nvSpPr>
        <p:spPr>
          <a:xfrm>
            <a:off x="5688000" y="5602262"/>
            <a:ext cx="3096000" cy="760540"/>
          </a:xfrm>
          <a:prstGeom prst="wedgeRoundRectCallout">
            <a:avLst>
              <a:gd name="adj1" fmla="val 15641"/>
              <a:gd name="adj2" fmla="val -303858"/>
              <a:gd name="adj3" fmla="val 16667"/>
            </a:avLst>
          </a:prstGeom>
          <a:solidFill>
            <a:srgbClr val="FF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Pico Analog In</a:t>
            </a:r>
            <a:endParaRPr lang="el-GR" sz="2200" b="0" strike="noStrike" spc="-1" dirty="0">
              <a:solidFill>
                <a:srgbClr val="FFFFFF"/>
              </a:solidFill>
              <a:latin typeface="Arial"/>
            </a:endParaRPr>
          </a:p>
          <a:p>
            <a:pPr algn="ctr"/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Analog Digital Converter</a:t>
            </a:r>
            <a:endParaRPr lang="el-GR" sz="22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A close-up of a boot&#10;&#10;Description automatically generated with medium confidence">
            <a:extLst>
              <a:ext uri="{FF2B5EF4-FFF2-40B4-BE49-F238E27FC236}">
                <a16:creationId xmlns:a16="http://schemas.microsoft.com/office/drawing/2014/main" id="{053741A9-F66B-274E-AC8D-CC1170508F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9" y="2212484"/>
            <a:ext cx="3797051" cy="284778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370FC0-4896-5537-2A47-5824858FBB8E}"/>
              </a:ext>
            </a:extLst>
          </p:cNvPr>
          <p:cNvCxnSpPr>
            <a:cxnSpLocks/>
          </p:cNvCxnSpPr>
          <p:nvPr/>
        </p:nvCxnSpPr>
        <p:spPr>
          <a:xfrm flipV="1">
            <a:off x="3826902" y="2592280"/>
            <a:ext cx="2492461" cy="6835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EE5DCE-D52C-A96B-7A42-A57A1831327B}"/>
              </a:ext>
            </a:extLst>
          </p:cNvPr>
          <p:cNvCxnSpPr>
            <a:cxnSpLocks/>
          </p:cNvCxnSpPr>
          <p:nvPr/>
        </p:nvCxnSpPr>
        <p:spPr>
          <a:xfrm flipV="1">
            <a:off x="3961546" y="3275859"/>
            <a:ext cx="2465887" cy="8367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F66281-E0E8-F4DC-274B-4FFB56FBD519}"/>
              </a:ext>
            </a:extLst>
          </p:cNvPr>
          <p:cNvCxnSpPr>
            <a:cxnSpLocks/>
          </p:cNvCxnSpPr>
          <p:nvPr/>
        </p:nvCxnSpPr>
        <p:spPr>
          <a:xfrm flipV="1">
            <a:off x="3961546" y="3003098"/>
            <a:ext cx="2411227" cy="69112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2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654CA52-97E8-40C5-A10B-26C5B764C36D}"/>
              </a:ext>
            </a:extLst>
          </p:cNvPr>
          <p:cNvSpPr txBox="1"/>
          <p:nvPr/>
        </p:nvSpPr>
        <p:spPr>
          <a:xfrm>
            <a:off x="216000" y="32688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Μια εκδοχή....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3A874E-C76B-4DE0-9D7A-613E74BD7678}"/>
              </a:ext>
            </a:extLst>
          </p:cNvPr>
          <p:cNvSpPr txBox="1">
            <a:spLocks/>
          </p:cNvSpPr>
          <p:nvPr/>
        </p:nvSpPr>
        <p:spPr>
          <a:xfrm>
            <a:off x="288000" y="6018999"/>
            <a:ext cx="8568000" cy="67691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Γιατι η μέγιστη τιμή είναι 65535;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FDB17-498F-88EA-FFD7-0BAA9C2D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4" y="1177469"/>
            <a:ext cx="8476351" cy="45030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654CA52-97E8-40C5-A10B-26C5B764C36D}"/>
              </a:ext>
            </a:extLst>
          </p:cNvPr>
          <p:cNvSpPr txBox="1"/>
          <p:nvPr/>
        </p:nvSpPr>
        <p:spPr>
          <a:xfrm>
            <a:off x="216000" y="32688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Ένα απλό βολτόμετρο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3A874E-C76B-4DE0-9D7A-613E74BD7678}"/>
              </a:ext>
            </a:extLst>
          </p:cNvPr>
          <p:cNvSpPr txBox="1">
            <a:spLocks/>
          </p:cNvSpPr>
          <p:nvPr/>
        </p:nvSpPr>
        <p:spPr>
          <a:xfrm>
            <a:off x="288000" y="6018999"/>
            <a:ext cx="8568000" cy="67691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Γιατί γίνεται αυτή η πράξη;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BE08A-42D5-5CF1-C4C6-AD43C09C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52" y="1495288"/>
            <a:ext cx="8567653" cy="38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5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654CA52-97E8-40C5-A10B-26C5B764C36D}"/>
              </a:ext>
            </a:extLst>
          </p:cNvPr>
          <p:cNvSpPr txBox="1"/>
          <p:nvPr/>
        </p:nvSpPr>
        <p:spPr>
          <a:xfrm>
            <a:off x="216000" y="32688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LED </a:t>
            </a:r>
            <a:r>
              <a:rPr lang="el-GR" dirty="0"/>
              <a:t>με μεταβλητή καθυστέρηση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3A874E-C76B-4DE0-9D7A-613E74BD7678}"/>
              </a:ext>
            </a:extLst>
          </p:cNvPr>
          <p:cNvSpPr txBox="1">
            <a:spLocks/>
          </p:cNvSpPr>
          <p:nvPr/>
        </p:nvSpPr>
        <p:spPr>
          <a:xfrm>
            <a:off x="288000" y="6018999"/>
            <a:ext cx="8568000" cy="67691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Μπορούμε με περισσότερα </a:t>
            </a:r>
            <a:r>
              <a:rPr lang="en-US" dirty="0"/>
              <a:t>LED;</a:t>
            </a:r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BCE61-75F2-E97D-4DB0-824195E9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55" y="1188106"/>
            <a:ext cx="8530145" cy="43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83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654CA52-97E8-40C5-A10B-26C5B764C36D}"/>
              </a:ext>
            </a:extLst>
          </p:cNvPr>
          <p:cNvSpPr txBox="1"/>
          <p:nvPr/>
        </p:nvSpPr>
        <p:spPr>
          <a:xfrm>
            <a:off x="216000" y="32688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2 </a:t>
            </a:r>
            <a:r>
              <a:rPr lang="en-US" dirty="0"/>
              <a:t>LED </a:t>
            </a:r>
            <a:r>
              <a:rPr lang="el-GR" dirty="0"/>
              <a:t>με μεταβλητή ταχύτητα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3A874E-C76B-4DE0-9D7A-613E74BD7678}"/>
              </a:ext>
            </a:extLst>
          </p:cNvPr>
          <p:cNvSpPr txBox="1">
            <a:spLocks/>
          </p:cNvSpPr>
          <p:nvPr/>
        </p:nvSpPr>
        <p:spPr>
          <a:xfrm>
            <a:off x="288000" y="6018999"/>
            <a:ext cx="8568000" cy="67691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Δοκιμάστε με άλλες τιμές καθυστέρησης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F637F-F781-54AC-3FB4-7C594ACB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27" y="1023571"/>
            <a:ext cx="7029146" cy="48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216000" y="288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>
                <a:solidFill>
                  <a:prstClr val="white"/>
                </a:solidFill>
                <a:latin typeface="Arial"/>
              </a:rPr>
              <a:t>Αλλαγή Φωτεινότητας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1A9FF415-AF54-E744-B310-690C7AB85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1" y="1121323"/>
            <a:ext cx="8568000" cy="54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0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654CA52-97E8-40C5-A10B-26C5B764C36D}"/>
              </a:ext>
            </a:extLst>
          </p:cNvPr>
          <p:cNvSpPr txBox="1"/>
          <p:nvPr/>
        </p:nvSpPr>
        <p:spPr>
          <a:xfrm>
            <a:off x="216000" y="32688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Αλλαγή φωτεινότητας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3A874E-C76B-4DE0-9D7A-613E74BD7678}"/>
              </a:ext>
            </a:extLst>
          </p:cNvPr>
          <p:cNvSpPr txBox="1">
            <a:spLocks/>
          </p:cNvSpPr>
          <p:nvPr/>
        </p:nvSpPr>
        <p:spPr>
          <a:xfrm>
            <a:off x="288000" y="6018999"/>
            <a:ext cx="8568000" cy="67691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Μπορείτε να προσθέσετε και το </a:t>
            </a:r>
            <a:r>
              <a:rPr lang="en-US" dirty="0"/>
              <a:t>LED 14;</a:t>
            </a:r>
            <a:endParaRPr lang="el-G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79C5A-CA36-B560-FDD9-03F9BD01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0" y="1207747"/>
            <a:ext cx="8386120" cy="444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4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216000" y="261183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Ψηφιακή και Αναλογική Είσοδος</a:t>
            </a:r>
          </a:p>
        </p:txBody>
      </p:sp>
      <p:pic>
        <p:nvPicPr>
          <p:cNvPr id="46" name="Picture 45"/>
          <p:cNvPicPr/>
          <p:nvPr/>
        </p:nvPicPr>
        <p:blipFill>
          <a:blip r:embed="rId2"/>
          <a:stretch/>
        </p:blipFill>
        <p:spPr>
          <a:xfrm>
            <a:off x="853920" y="1152000"/>
            <a:ext cx="2890080" cy="264744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4104000" y="1296000"/>
            <a:ext cx="4824000" cy="1440000"/>
          </a:xfrm>
          <a:prstGeom prst="wedgeRoundRectCallout">
            <a:avLst>
              <a:gd name="adj1" fmla="val -60337"/>
              <a:gd name="adj2" fmla="val 42125"/>
              <a:gd name="adj3" fmla="val 16667"/>
            </a:avLst>
          </a:prstGeom>
          <a:solidFill>
            <a:srgbClr val="FF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l-GR" sz="2200" b="0" strike="noStrike" spc="-1">
                <a:solidFill>
                  <a:srgbClr val="FFFFFF"/>
                </a:solidFill>
                <a:latin typeface="Arial"/>
              </a:rPr>
              <a:t>Διακόπτης: Ψηφιακή Είσοδος</a:t>
            </a:r>
          </a:p>
          <a:p>
            <a:pPr algn="ctr"/>
            <a:r>
              <a:rPr lang="el-GR" sz="2200" b="0" strike="noStrike" spc="-1">
                <a:solidFill>
                  <a:srgbClr val="FFFFFF"/>
                </a:solidFill>
                <a:latin typeface="Arial"/>
              </a:rPr>
              <a:t>Σβηστό – Ανοικτό ( 0 - 1)</a:t>
            </a:r>
          </a:p>
        </p:txBody>
      </p:sp>
      <p:pic>
        <p:nvPicPr>
          <p:cNvPr id="48" name="Picture 47"/>
          <p:cNvPicPr/>
          <p:nvPr/>
        </p:nvPicPr>
        <p:blipFill>
          <a:blip r:embed="rId3"/>
          <a:stretch/>
        </p:blipFill>
        <p:spPr>
          <a:xfrm>
            <a:off x="648000" y="3312000"/>
            <a:ext cx="3600000" cy="3600000"/>
          </a:xfrm>
          <a:prstGeom prst="rect">
            <a:avLst/>
          </a:prstGeom>
          <a:ln>
            <a:noFill/>
          </a:ln>
        </p:spPr>
      </p:pic>
      <p:sp>
        <p:nvSpPr>
          <p:cNvPr id="49" name="CustomShape 3"/>
          <p:cNvSpPr/>
          <p:nvPr/>
        </p:nvSpPr>
        <p:spPr>
          <a:xfrm>
            <a:off x="4104000" y="3888000"/>
            <a:ext cx="4824000" cy="1440000"/>
          </a:xfrm>
          <a:prstGeom prst="wedgeRoundRectCallout">
            <a:avLst>
              <a:gd name="adj1" fmla="val -60337"/>
              <a:gd name="adj2" fmla="val 42125"/>
              <a:gd name="adj3" fmla="val 16667"/>
            </a:avLst>
          </a:prstGeom>
          <a:solidFill>
            <a:srgbClr val="8019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l-GR" sz="2200" b="0" strike="noStrike" spc="-1">
                <a:solidFill>
                  <a:srgbClr val="FFFFFF"/>
                </a:solidFill>
                <a:latin typeface="Arial"/>
              </a:rPr>
              <a:t>Ποτενσιόμετρο:</a:t>
            </a:r>
          </a:p>
          <a:p>
            <a:pPr algn="ctr"/>
            <a:r>
              <a:rPr lang="el-GR" sz="2200" b="0" strike="noStrike" spc="-1">
                <a:solidFill>
                  <a:srgbClr val="FFFFFF"/>
                </a:solidFill>
                <a:latin typeface="Arial"/>
              </a:rPr>
              <a:t>Διάφορες τιμές </a:t>
            </a:r>
          </a:p>
          <a:p>
            <a:pPr algn="ctr"/>
            <a:r>
              <a:rPr lang="el-GR" sz="2200" b="0" strike="noStrike" spc="-1">
                <a:solidFill>
                  <a:srgbClr val="FFFFFF"/>
                </a:solidFill>
                <a:latin typeface="Arial"/>
              </a:rPr>
              <a:t>(Αναλογική είσοδος)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216000" y="261183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Ψηφιακά και Αναλογικά Σήματα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636DEBE-45A0-77FA-C6F1-152468F4F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1" y="1166242"/>
            <a:ext cx="8238478" cy="52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0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287999" y="380497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είναι στα αλήθεια ένα ποτενσιόμετρο;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3B674-AE4A-3A79-1D02-ABEA1E52A946}"/>
              </a:ext>
            </a:extLst>
          </p:cNvPr>
          <p:cNvSpPr/>
          <p:nvPr/>
        </p:nvSpPr>
        <p:spPr>
          <a:xfrm>
            <a:off x="1846554" y="1292420"/>
            <a:ext cx="5450889" cy="50780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51" name="Group 2"/>
          <p:cNvGrpSpPr/>
          <p:nvPr/>
        </p:nvGrpSpPr>
        <p:grpSpPr>
          <a:xfrm>
            <a:off x="2303999" y="3355154"/>
            <a:ext cx="4680000" cy="1256760"/>
            <a:chOff x="1872000" y="3639240"/>
            <a:chExt cx="4680000" cy="1256760"/>
          </a:xfrm>
        </p:grpSpPr>
        <p:sp>
          <p:nvSpPr>
            <p:cNvPr id="52" name="Line 3"/>
            <p:cNvSpPr/>
            <p:nvPr/>
          </p:nvSpPr>
          <p:spPr>
            <a:xfrm flipH="1">
              <a:off x="5772240" y="4104360"/>
              <a:ext cx="779760" cy="1116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53" name="Line 4"/>
            <p:cNvSpPr/>
            <p:nvPr/>
          </p:nvSpPr>
          <p:spPr>
            <a:xfrm flipH="1">
              <a:off x="5428440" y="4115520"/>
              <a:ext cx="343800" cy="78048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54" name="Line 5"/>
            <p:cNvSpPr/>
            <p:nvPr/>
          </p:nvSpPr>
          <p:spPr>
            <a:xfrm flipH="1" flipV="1">
              <a:off x="5198400" y="3639240"/>
              <a:ext cx="230040" cy="125676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55" name="Line 6"/>
            <p:cNvSpPr/>
            <p:nvPr/>
          </p:nvSpPr>
          <p:spPr>
            <a:xfrm flipH="1">
              <a:off x="4860000" y="3639240"/>
              <a:ext cx="338400" cy="116820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56" name="Line 7"/>
            <p:cNvSpPr/>
            <p:nvPr/>
          </p:nvSpPr>
          <p:spPr>
            <a:xfrm flipH="1" flipV="1">
              <a:off x="4560480" y="3648240"/>
              <a:ext cx="299880" cy="115884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57" name="Line 8"/>
            <p:cNvSpPr/>
            <p:nvPr/>
          </p:nvSpPr>
          <p:spPr>
            <a:xfrm flipH="1">
              <a:off x="4222080" y="3648240"/>
              <a:ext cx="338400" cy="116820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58" name="Line 9"/>
            <p:cNvSpPr/>
            <p:nvPr/>
          </p:nvSpPr>
          <p:spPr>
            <a:xfrm flipH="1" flipV="1">
              <a:off x="3851640" y="3658320"/>
              <a:ext cx="370440" cy="115776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59" name="Line 10"/>
            <p:cNvSpPr/>
            <p:nvPr/>
          </p:nvSpPr>
          <p:spPr>
            <a:xfrm flipH="1">
              <a:off x="3513240" y="3658320"/>
              <a:ext cx="338400" cy="116820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60" name="Line 11"/>
            <p:cNvSpPr/>
            <p:nvPr/>
          </p:nvSpPr>
          <p:spPr>
            <a:xfrm flipH="1" flipV="1">
              <a:off x="3071880" y="3669480"/>
              <a:ext cx="441360" cy="115668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61" name="Line 12"/>
            <p:cNvSpPr/>
            <p:nvPr/>
          </p:nvSpPr>
          <p:spPr>
            <a:xfrm flipH="1">
              <a:off x="2802960" y="3669480"/>
              <a:ext cx="268560" cy="107028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62" name="Line 13"/>
            <p:cNvSpPr/>
            <p:nvPr/>
          </p:nvSpPr>
          <p:spPr>
            <a:xfrm flipH="1" flipV="1">
              <a:off x="2580840" y="4064400"/>
              <a:ext cx="222120" cy="67536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63" name="Line 14"/>
            <p:cNvSpPr/>
            <p:nvPr/>
          </p:nvSpPr>
          <p:spPr>
            <a:xfrm flipH="1">
              <a:off x="1872000" y="4064400"/>
              <a:ext cx="708840" cy="10080"/>
            </a:xfrm>
            <a:prstGeom prst="line">
              <a:avLst/>
            </a:prstGeom>
            <a:ln w="38160">
              <a:solidFill>
                <a:srgbClr val="FF333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</p:grpSp>
      <p:sp>
        <p:nvSpPr>
          <p:cNvPr id="64" name="Line 15"/>
          <p:cNvSpPr/>
          <p:nvPr/>
        </p:nvSpPr>
        <p:spPr>
          <a:xfrm>
            <a:off x="4571999" y="1515914"/>
            <a:ext cx="0" cy="1224000"/>
          </a:xfrm>
          <a:prstGeom prst="line">
            <a:avLst/>
          </a:prstGeom>
          <a:ln w="7632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l-GR"/>
          </a:p>
        </p:txBody>
      </p:sp>
      <p:sp>
        <p:nvSpPr>
          <p:cNvPr id="65" name="Line 16"/>
          <p:cNvSpPr/>
          <p:nvPr/>
        </p:nvSpPr>
        <p:spPr>
          <a:xfrm>
            <a:off x="4931999" y="1947914"/>
            <a:ext cx="0" cy="432000"/>
          </a:xfrm>
          <a:prstGeom prst="line">
            <a:avLst/>
          </a:prstGeom>
          <a:ln w="7632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l-GR"/>
          </a:p>
        </p:txBody>
      </p:sp>
      <p:sp>
        <p:nvSpPr>
          <p:cNvPr id="66" name="TextShape 17"/>
          <p:cNvSpPr txBox="1"/>
          <p:nvPr/>
        </p:nvSpPr>
        <p:spPr>
          <a:xfrm>
            <a:off x="3779999" y="1371914"/>
            <a:ext cx="432000" cy="699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l-GR" sz="4000" b="1" strike="noStrike" spc="-1">
                <a:solidFill>
                  <a:srgbClr val="FFFFFF"/>
                </a:solidFill>
                <a:latin typeface="Arial"/>
              </a:rPr>
              <a:t>+</a:t>
            </a:r>
            <a:endParaRPr lang="el-GR" sz="4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TextShape 18"/>
          <p:cNvSpPr txBox="1"/>
          <p:nvPr/>
        </p:nvSpPr>
        <p:spPr>
          <a:xfrm>
            <a:off x="5075999" y="1299914"/>
            <a:ext cx="432000" cy="699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l-GR" sz="4000" b="1" strike="noStrike" spc="-1">
                <a:solidFill>
                  <a:srgbClr val="FFFFFF"/>
                </a:solidFill>
                <a:latin typeface="Arial"/>
              </a:rPr>
              <a:t>-</a:t>
            </a:r>
            <a:endParaRPr lang="el-GR" sz="4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Line 19"/>
          <p:cNvSpPr/>
          <p:nvPr/>
        </p:nvSpPr>
        <p:spPr>
          <a:xfrm flipH="1">
            <a:off x="2303999" y="2163914"/>
            <a:ext cx="2268000" cy="0"/>
          </a:xfrm>
          <a:prstGeom prst="line">
            <a:avLst/>
          </a:prstGeom>
          <a:ln w="38160">
            <a:solidFill>
              <a:srgbClr val="FFFF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l-GR"/>
          </a:p>
        </p:txBody>
      </p:sp>
      <p:sp>
        <p:nvSpPr>
          <p:cNvPr id="69" name="Line 20"/>
          <p:cNvSpPr/>
          <p:nvPr/>
        </p:nvSpPr>
        <p:spPr>
          <a:xfrm>
            <a:off x="2303999" y="2163914"/>
            <a:ext cx="0" cy="1626480"/>
          </a:xfrm>
          <a:prstGeom prst="line">
            <a:avLst/>
          </a:prstGeom>
          <a:ln w="38160">
            <a:solidFill>
              <a:srgbClr val="FFFF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l-GR"/>
          </a:p>
        </p:txBody>
      </p:sp>
      <p:sp>
        <p:nvSpPr>
          <p:cNvPr id="70" name="Line 21"/>
          <p:cNvSpPr/>
          <p:nvPr/>
        </p:nvSpPr>
        <p:spPr>
          <a:xfrm>
            <a:off x="4931999" y="2163914"/>
            <a:ext cx="2052000" cy="0"/>
          </a:xfrm>
          <a:prstGeom prst="line">
            <a:avLst/>
          </a:prstGeom>
          <a:ln w="38160">
            <a:solidFill>
              <a:srgbClr val="FFFF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l-GR"/>
          </a:p>
        </p:txBody>
      </p:sp>
      <p:sp>
        <p:nvSpPr>
          <p:cNvPr id="71" name="Line 22"/>
          <p:cNvSpPr/>
          <p:nvPr/>
        </p:nvSpPr>
        <p:spPr>
          <a:xfrm>
            <a:off x="6983999" y="2163914"/>
            <a:ext cx="0" cy="1667520"/>
          </a:xfrm>
          <a:prstGeom prst="line">
            <a:avLst/>
          </a:prstGeom>
          <a:ln w="38160">
            <a:solidFill>
              <a:srgbClr val="FFFF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l-GR"/>
          </a:p>
        </p:txBody>
      </p:sp>
      <p:sp>
        <p:nvSpPr>
          <p:cNvPr id="72" name="TextShape 23"/>
          <p:cNvSpPr txBox="1"/>
          <p:nvPr/>
        </p:nvSpPr>
        <p:spPr>
          <a:xfrm>
            <a:off x="2935079" y="2256074"/>
            <a:ext cx="1528920" cy="70643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r>
              <a:rPr lang="el-GR" sz="4000" b="1" strike="noStrike" spc="-1" dirty="0">
                <a:solidFill>
                  <a:srgbClr val="FFFFFF"/>
                </a:solidFill>
                <a:latin typeface="Arial"/>
              </a:rPr>
              <a:t>3.3</a:t>
            </a:r>
            <a:r>
              <a:rPr lang="en-US" sz="4000" b="1" strike="noStrike" spc="-1" dirty="0">
                <a:solidFill>
                  <a:srgbClr val="FFFFFF"/>
                </a:solidFill>
                <a:latin typeface="Arial"/>
              </a:rPr>
              <a:t>V</a:t>
            </a:r>
            <a:endParaRPr lang="el-GR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Line 24"/>
          <p:cNvSpPr/>
          <p:nvPr/>
        </p:nvSpPr>
        <p:spPr>
          <a:xfrm>
            <a:off x="6983999" y="3831434"/>
            <a:ext cx="0" cy="2004480"/>
          </a:xfrm>
          <a:prstGeom prst="line">
            <a:avLst/>
          </a:prstGeom>
          <a:ln w="57240">
            <a:solidFill>
              <a:srgbClr val="66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l-GR"/>
          </a:p>
        </p:txBody>
      </p:sp>
      <p:sp>
        <p:nvSpPr>
          <p:cNvPr id="74" name="CustomShape 25"/>
          <p:cNvSpPr/>
          <p:nvPr/>
        </p:nvSpPr>
        <p:spPr>
          <a:xfrm>
            <a:off x="2159999" y="3819914"/>
            <a:ext cx="288000" cy="2016000"/>
          </a:xfrm>
          <a:custGeom>
            <a:avLst/>
            <a:gdLst/>
            <a:ahLst/>
            <a:cxnLst/>
            <a:rect l="0" t="0" r="r" b="b"/>
            <a:pathLst>
              <a:path w="802" h="5602">
                <a:moveTo>
                  <a:pt x="200" y="5601"/>
                </a:moveTo>
                <a:lnTo>
                  <a:pt x="200" y="1400"/>
                </a:lnTo>
                <a:lnTo>
                  <a:pt x="0" y="1400"/>
                </a:lnTo>
                <a:lnTo>
                  <a:pt x="400" y="0"/>
                </a:lnTo>
                <a:lnTo>
                  <a:pt x="801" y="1400"/>
                </a:lnTo>
                <a:lnTo>
                  <a:pt x="600" y="1400"/>
                </a:lnTo>
                <a:lnTo>
                  <a:pt x="600" y="5601"/>
                </a:lnTo>
                <a:lnTo>
                  <a:pt x="200" y="5601"/>
                </a:lnTo>
              </a:path>
            </a:pathLst>
          </a:custGeom>
          <a:solidFill>
            <a:srgbClr val="FF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l-GR"/>
          </a:p>
        </p:txBody>
      </p:sp>
      <p:sp>
        <p:nvSpPr>
          <p:cNvPr id="75" name="TextShape 26"/>
          <p:cNvSpPr txBox="1"/>
          <p:nvPr/>
        </p:nvSpPr>
        <p:spPr>
          <a:xfrm>
            <a:off x="4103998" y="5403914"/>
            <a:ext cx="1284047" cy="70643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r>
              <a:rPr lang="en-US" sz="4000" b="1" strike="noStrike" spc="-1" dirty="0">
                <a:solidFill>
                  <a:srgbClr val="FFFFFF"/>
                </a:solidFill>
                <a:latin typeface="Arial"/>
              </a:rPr>
              <a:t>3.3V</a:t>
            </a:r>
            <a:endParaRPr lang="el-GR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287999" y="370401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είναι στα αλήθεια ένα ποτενσιόμετρο;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DBD34E-82E5-5BAD-5F68-B915563B22C0}"/>
              </a:ext>
            </a:extLst>
          </p:cNvPr>
          <p:cNvGrpSpPr/>
          <p:nvPr/>
        </p:nvGrpSpPr>
        <p:grpSpPr>
          <a:xfrm>
            <a:off x="1846555" y="1354563"/>
            <a:ext cx="5450889" cy="5078027"/>
            <a:chOff x="1496635" y="1452218"/>
            <a:chExt cx="5450889" cy="507802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60F93F-C1FD-BA25-9E36-54870AD56DCE}"/>
                </a:ext>
              </a:extLst>
            </p:cNvPr>
            <p:cNvSpPr/>
            <p:nvPr/>
          </p:nvSpPr>
          <p:spPr>
            <a:xfrm>
              <a:off x="1496635" y="1452218"/>
              <a:ext cx="5450889" cy="507802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grpSp>
          <p:nvGrpSpPr>
            <p:cNvPr id="77" name="Group 2"/>
            <p:cNvGrpSpPr/>
            <p:nvPr/>
          </p:nvGrpSpPr>
          <p:grpSpPr>
            <a:xfrm>
              <a:off x="1872000" y="3639240"/>
              <a:ext cx="4680000" cy="1256760"/>
              <a:chOff x="1872000" y="3639240"/>
              <a:chExt cx="4680000" cy="1256760"/>
            </a:xfrm>
          </p:grpSpPr>
          <p:sp>
            <p:nvSpPr>
              <p:cNvPr id="78" name="Line 3"/>
              <p:cNvSpPr/>
              <p:nvPr/>
            </p:nvSpPr>
            <p:spPr>
              <a:xfrm flipH="1">
                <a:off x="5772240" y="4104360"/>
                <a:ext cx="779760" cy="1116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79" name="Line 4"/>
              <p:cNvSpPr/>
              <p:nvPr/>
            </p:nvSpPr>
            <p:spPr>
              <a:xfrm flipH="1">
                <a:off x="5428440" y="4115520"/>
                <a:ext cx="343800" cy="78048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80" name="Line 5"/>
              <p:cNvSpPr/>
              <p:nvPr/>
            </p:nvSpPr>
            <p:spPr>
              <a:xfrm flipH="1" flipV="1">
                <a:off x="5198400" y="3639240"/>
                <a:ext cx="230040" cy="125676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81" name="Line 6"/>
              <p:cNvSpPr/>
              <p:nvPr/>
            </p:nvSpPr>
            <p:spPr>
              <a:xfrm flipH="1">
                <a:off x="4860000" y="3639240"/>
                <a:ext cx="338400" cy="116820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82" name="Line 7"/>
              <p:cNvSpPr/>
              <p:nvPr/>
            </p:nvSpPr>
            <p:spPr>
              <a:xfrm flipH="1" flipV="1">
                <a:off x="4560480" y="3648240"/>
                <a:ext cx="299880" cy="115884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83" name="Line 8"/>
              <p:cNvSpPr/>
              <p:nvPr/>
            </p:nvSpPr>
            <p:spPr>
              <a:xfrm flipH="1">
                <a:off x="4222080" y="3648240"/>
                <a:ext cx="338400" cy="116820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84" name="Line 9"/>
              <p:cNvSpPr/>
              <p:nvPr/>
            </p:nvSpPr>
            <p:spPr>
              <a:xfrm flipH="1" flipV="1">
                <a:off x="3851640" y="3658320"/>
                <a:ext cx="370440" cy="115776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85" name="Line 10"/>
              <p:cNvSpPr/>
              <p:nvPr/>
            </p:nvSpPr>
            <p:spPr>
              <a:xfrm flipH="1">
                <a:off x="3513240" y="3658320"/>
                <a:ext cx="338400" cy="116820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86" name="Line 11"/>
              <p:cNvSpPr/>
              <p:nvPr/>
            </p:nvSpPr>
            <p:spPr>
              <a:xfrm flipH="1" flipV="1">
                <a:off x="3071880" y="3669480"/>
                <a:ext cx="441360" cy="115668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87" name="Line 12"/>
              <p:cNvSpPr/>
              <p:nvPr/>
            </p:nvSpPr>
            <p:spPr>
              <a:xfrm flipH="1">
                <a:off x="2802960" y="3669480"/>
                <a:ext cx="268560" cy="107028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88" name="Line 13"/>
              <p:cNvSpPr/>
              <p:nvPr/>
            </p:nvSpPr>
            <p:spPr>
              <a:xfrm flipH="1" flipV="1">
                <a:off x="2580840" y="4064400"/>
                <a:ext cx="222120" cy="67536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89" name="Line 14"/>
              <p:cNvSpPr/>
              <p:nvPr/>
            </p:nvSpPr>
            <p:spPr>
              <a:xfrm flipH="1">
                <a:off x="1872000" y="4064400"/>
                <a:ext cx="708840" cy="1008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</p:grpSp>
        <p:sp>
          <p:nvSpPr>
            <p:cNvPr id="90" name="Line 15"/>
            <p:cNvSpPr/>
            <p:nvPr/>
          </p:nvSpPr>
          <p:spPr>
            <a:xfrm>
              <a:off x="4140000" y="1800000"/>
              <a:ext cx="0" cy="1224000"/>
            </a:xfrm>
            <a:prstGeom prst="line">
              <a:avLst/>
            </a:prstGeom>
            <a:ln w="76320">
              <a:solidFill>
                <a:srgbClr val="FFFF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91" name="Line 16"/>
            <p:cNvSpPr/>
            <p:nvPr/>
          </p:nvSpPr>
          <p:spPr>
            <a:xfrm>
              <a:off x="4500000" y="2232000"/>
              <a:ext cx="0" cy="432000"/>
            </a:xfrm>
            <a:prstGeom prst="line">
              <a:avLst/>
            </a:prstGeom>
            <a:ln w="76320">
              <a:solidFill>
                <a:srgbClr val="FFFF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92" name="TextShape 17"/>
            <p:cNvSpPr txBox="1"/>
            <p:nvPr/>
          </p:nvSpPr>
          <p:spPr>
            <a:xfrm>
              <a:off x="3348000" y="1656000"/>
              <a:ext cx="432000" cy="6998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spAutoFit/>
            </a:bodyPr>
            <a:lstStyle/>
            <a:p>
              <a:r>
                <a:rPr lang="el-GR" sz="4000" b="1" strike="noStrike" spc="-1">
                  <a:solidFill>
                    <a:srgbClr val="FFFFFF"/>
                  </a:solidFill>
                  <a:latin typeface="Arial"/>
                </a:rPr>
                <a:t>+</a:t>
              </a:r>
              <a:endParaRPr lang="el-GR" sz="40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" name="TextShape 18"/>
            <p:cNvSpPr txBox="1"/>
            <p:nvPr/>
          </p:nvSpPr>
          <p:spPr>
            <a:xfrm>
              <a:off x="4644000" y="1584000"/>
              <a:ext cx="432000" cy="6998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spAutoFit/>
            </a:bodyPr>
            <a:lstStyle/>
            <a:p>
              <a:r>
                <a:rPr lang="el-GR" sz="4000" b="1" strike="noStrike" spc="-1">
                  <a:solidFill>
                    <a:srgbClr val="FFFFFF"/>
                  </a:solidFill>
                  <a:latin typeface="Arial"/>
                </a:rPr>
                <a:t>-</a:t>
              </a:r>
              <a:endParaRPr lang="el-GR" sz="40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" name="Line 19"/>
            <p:cNvSpPr/>
            <p:nvPr/>
          </p:nvSpPr>
          <p:spPr>
            <a:xfrm flipH="1">
              <a:off x="1872000" y="2448000"/>
              <a:ext cx="2268000" cy="0"/>
            </a:xfrm>
            <a:prstGeom prst="line">
              <a:avLst/>
            </a:prstGeom>
            <a:ln w="38160">
              <a:solidFill>
                <a:srgbClr val="FFFF9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95" name="Line 20"/>
            <p:cNvSpPr/>
            <p:nvPr/>
          </p:nvSpPr>
          <p:spPr>
            <a:xfrm>
              <a:off x="1872000" y="2448000"/>
              <a:ext cx="0" cy="1626480"/>
            </a:xfrm>
            <a:prstGeom prst="line">
              <a:avLst/>
            </a:prstGeom>
            <a:ln w="38160">
              <a:solidFill>
                <a:srgbClr val="FFFF9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96" name="Line 21"/>
            <p:cNvSpPr/>
            <p:nvPr/>
          </p:nvSpPr>
          <p:spPr>
            <a:xfrm>
              <a:off x="4500000" y="2448000"/>
              <a:ext cx="2052000" cy="0"/>
            </a:xfrm>
            <a:prstGeom prst="line">
              <a:avLst/>
            </a:prstGeom>
            <a:ln w="38160">
              <a:solidFill>
                <a:srgbClr val="FFFF9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97" name="Line 22"/>
            <p:cNvSpPr/>
            <p:nvPr/>
          </p:nvSpPr>
          <p:spPr>
            <a:xfrm>
              <a:off x="6552000" y="2448000"/>
              <a:ext cx="0" cy="1667520"/>
            </a:xfrm>
            <a:prstGeom prst="line">
              <a:avLst/>
            </a:prstGeom>
            <a:ln w="38160">
              <a:solidFill>
                <a:srgbClr val="FFFF9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98" name="TextShape 23"/>
            <p:cNvSpPr txBox="1"/>
            <p:nvPr/>
          </p:nvSpPr>
          <p:spPr>
            <a:xfrm>
              <a:off x="2728080" y="2540160"/>
              <a:ext cx="1303920" cy="7064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>
              <a:spAutoFit/>
            </a:bodyPr>
            <a:lstStyle/>
            <a:p>
              <a:r>
                <a:rPr lang="en-US" sz="4000" b="1" strike="noStrike" spc="-1" dirty="0">
                  <a:solidFill>
                    <a:srgbClr val="FFFFFF"/>
                  </a:solidFill>
                  <a:latin typeface="Arial"/>
                </a:rPr>
                <a:t>3.3V</a:t>
              </a:r>
              <a:endParaRPr lang="el-GR" sz="40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" name="Line 24"/>
            <p:cNvSpPr/>
            <p:nvPr/>
          </p:nvSpPr>
          <p:spPr>
            <a:xfrm>
              <a:off x="6552000" y="4115520"/>
              <a:ext cx="0" cy="2004480"/>
            </a:xfrm>
            <a:prstGeom prst="line">
              <a:avLst/>
            </a:prstGeom>
            <a:ln w="57240">
              <a:solidFill>
                <a:srgbClr val="66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00" name="CustomShape 25"/>
            <p:cNvSpPr/>
            <p:nvPr/>
          </p:nvSpPr>
          <p:spPr>
            <a:xfrm>
              <a:off x="5976000" y="4104000"/>
              <a:ext cx="288000" cy="2016000"/>
            </a:xfrm>
            <a:custGeom>
              <a:avLst/>
              <a:gdLst/>
              <a:ahLst/>
              <a:cxnLst/>
              <a:rect l="0" t="0" r="r" b="b"/>
              <a:pathLst>
                <a:path w="802" h="5602">
                  <a:moveTo>
                    <a:pt x="200" y="5601"/>
                  </a:moveTo>
                  <a:lnTo>
                    <a:pt x="200" y="1400"/>
                  </a:lnTo>
                  <a:lnTo>
                    <a:pt x="0" y="1400"/>
                  </a:lnTo>
                  <a:lnTo>
                    <a:pt x="400" y="0"/>
                  </a:lnTo>
                  <a:lnTo>
                    <a:pt x="801" y="1400"/>
                  </a:lnTo>
                  <a:lnTo>
                    <a:pt x="600" y="1400"/>
                  </a:lnTo>
                  <a:lnTo>
                    <a:pt x="600" y="5601"/>
                  </a:lnTo>
                  <a:lnTo>
                    <a:pt x="200" y="5601"/>
                  </a:lnTo>
                </a:path>
              </a:pathLst>
            </a:custGeom>
            <a:solidFill>
              <a:srgbClr val="FF3300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01" name="TextShape 26"/>
            <p:cNvSpPr txBox="1"/>
            <p:nvPr/>
          </p:nvSpPr>
          <p:spPr>
            <a:xfrm>
              <a:off x="4896000" y="5472000"/>
              <a:ext cx="864000" cy="7718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spAutoFit/>
            </a:bodyPr>
            <a:lstStyle/>
            <a:p>
              <a:r>
                <a:rPr lang="el-GR" sz="4000" b="1" strike="noStrike" spc="-1">
                  <a:solidFill>
                    <a:srgbClr val="FFFFFF"/>
                  </a:solidFill>
                  <a:latin typeface="Arial"/>
                </a:rPr>
                <a:t>0V</a:t>
              </a:r>
              <a:endParaRPr lang="el-GR" sz="40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287999" y="382398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είναι στα αλήθεια ένα ποτενσιόμετρο;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9A3BA3-87AF-27B5-4956-6E715AB01862}"/>
              </a:ext>
            </a:extLst>
          </p:cNvPr>
          <p:cNvGrpSpPr/>
          <p:nvPr/>
        </p:nvGrpSpPr>
        <p:grpSpPr>
          <a:xfrm>
            <a:off x="1846555" y="1308792"/>
            <a:ext cx="5450889" cy="5159633"/>
            <a:chOff x="1846555" y="1308792"/>
            <a:chExt cx="5450889" cy="5159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23D15B-A828-E349-648E-F94348F600F7}"/>
                </a:ext>
              </a:extLst>
            </p:cNvPr>
            <p:cNvSpPr/>
            <p:nvPr/>
          </p:nvSpPr>
          <p:spPr>
            <a:xfrm>
              <a:off x="1846555" y="1390398"/>
              <a:ext cx="5450889" cy="507802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03" name="Group 2"/>
            <p:cNvGrpSpPr/>
            <p:nvPr/>
          </p:nvGrpSpPr>
          <p:grpSpPr>
            <a:xfrm>
              <a:off x="2304000" y="3364032"/>
              <a:ext cx="4680000" cy="1256760"/>
              <a:chOff x="1872000" y="3639240"/>
              <a:chExt cx="4680000" cy="1256760"/>
            </a:xfrm>
          </p:grpSpPr>
          <p:sp>
            <p:nvSpPr>
              <p:cNvPr id="104" name="Line 3"/>
              <p:cNvSpPr/>
              <p:nvPr/>
            </p:nvSpPr>
            <p:spPr>
              <a:xfrm flipH="1">
                <a:off x="5772240" y="4104360"/>
                <a:ext cx="779760" cy="1116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105" name="Line 4"/>
              <p:cNvSpPr/>
              <p:nvPr/>
            </p:nvSpPr>
            <p:spPr>
              <a:xfrm flipH="1">
                <a:off x="5428440" y="4115520"/>
                <a:ext cx="343800" cy="78048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106" name="Line 5"/>
              <p:cNvSpPr/>
              <p:nvPr/>
            </p:nvSpPr>
            <p:spPr>
              <a:xfrm flipH="1" flipV="1">
                <a:off x="5198400" y="3639240"/>
                <a:ext cx="230040" cy="125676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107" name="Line 6"/>
              <p:cNvSpPr/>
              <p:nvPr/>
            </p:nvSpPr>
            <p:spPr>
              <a:xfrm flipH="1">
                <a:off x="4860000" y="3639240"/>
                <a:ext cx="338400" cy="116820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108" name="Line 7"/>
              <p:cNvSpPr/>
              <p:nvPr/>
            </p:nvSpPr>
            <p:spPr>
              <a:xfrm flipH="1" flipV="1">
                <a:off x="4560480" y="3648240"/>
                <a:ext cx="299880" cy="115884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109" name="Line 8"/>
              <p:cNvSpPr/>
              <p:nvPr/>
            </p:nvSpPr>
            <p:spPr>
              <a:xfrm flipH="1">
                <a:off x="4222080" y="3648240"/>
                <a:ext cx="338400" cy="116820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110" name="Line 9"/>
              <p:cNvSpPr/>
              <p:nvPr/>
            </p:nvSpPr>
            <p:spPr>
              <a:xfrm flipH="1" flipV="1">
                <a:off x="3851640" y="3658320"/>
                <a:ext cx="370440" cy="115776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111" name="Line 10"/>
              <p:cNvSpPr/>
              <p:nvPr/>
            </p:nvSpPr>
            <p:spPr>
              <a:xfrm flipH="1">
                <a:off x="3513240" y="3658320"/>
                <a:ext cx="338400" cy="116820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112" name="Line 11"/>
              <p:cNvSpPr/>
              <p:nvPr/>
            </p:nvSpPr>
            <p:spPr>
              <a:xfrm flipH="1" flipV="1">
                <a:off x="3071880" y="3669480"/>
                <a:ext cx="441360" cy="115668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113" name="Line 12"/>
              <p:cNvSpPr/>
              <p:nvPr/>
            </p:nvSpPr>
            <p:spPr>
              <a:xfrm flipH="1">
                <a:off x="2802960" y="3669480"/>
                <a:ext cx="268560" cy="107028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114" name="Line 13"/>
              <p:cNvSpPr/>
              <p:nvPr/>
            </p:nvSpPr>
            <p:spPr>
              <a:xfrm flipH="1" flipV="1">
                <a:off x="2580840" y="4064400"/>
                <a:ext cx="222120" cy="67536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  <p:sp>
            <p:nvSpPr>
              <p:cNvPr id="115" name="Line 14"/>
              <p:cNvSpPr/>
              <p:nvPr/>
            </p:nvSpPr>
            <p:spPr>
              <a:xfrm flipH="1">
                <a:off x="1872000" y="4064400"/>
                <a:ext cx="708840" cy="10080"/>
              </a:xfrm>
              <a:prstGeom prst="line">
                <a:avLst/>
              </a:prstGeom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l-GR"/>
              </a:p>
            </p:txBody>
          </p:sp>
        </p:grpSp>
        <p:sp>
          <p:nvSpPr>
            <p:cNvPr id="116" name="Line 15"/>
            <p:cNvSpPr/>
            <p:nvPr/>
          </p:nvSpPr>
          <p:spPr>
            <a:xfrm>
              <a:off x="4572000" y="1524792"/>
              <a:ext cx="0" cy="1224000"/>
            </a:xfrm>
            <a:prstGeom prst="line">
              <a:avLst/>
            </a:prstGeom>
            <a:ln w="76320">
              <a:solidFill>
                <a:srgbClr val="FFFF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17" name="Line 16"/>
            <p:cNvSpPr/>
            <p:nvPr/>
          </p:nvSpPr>
          <p:spPr>
            <a:xfrm>
              <a:off x="4932000" y="1956792"/>
              <a:ext cx="0" cy="432000"/>
            </a:xfrm>
            <a:prstGeom prst="line">
              <a:avLst/>
            </a:prstGeom>
            <a:ln w="76320">
              <a:solidFill>
                <a:srgbClr val="FFFF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18" name="TextShape 17"/>
            <p:cNvSpPr txBox="1"/>
            <p:nvPr/>
          </p:nvSpPr>
          <p:spPr>
            <a:xfrm>
              <a:off x="3780000" y="1380792"/>
              <a:ext cx="432000" cy="6998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spAutoFit/>
            </a:bodyPr>
            <a:lstStyle/>
            <a:p>
              <a:r>
                <a:rPr lang="el-GR" sz="4000" b="1" strike="noStrike" spc="-1">
                  <a:solidFill>
                    <a:srgbClr val="FFFFFF"/>
                  </a:solidFill>
                  <a:latin typeface="Arial"/>
                </a:rPr>
                <a:t>+</a:t>
              </a:r>
              <a:endParaRPr lang="el-GR" sz="40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" name="TextShape 18"/>
            <p:cNvSpPr txBox="1"/>
            <p:nvPr/>
          </p:nvSpPr>
          <p:spPr>
            <a:xfrm>
              <a:off x="5076000" y="1308792"/>
              <a:ext cx="432000" cy="6998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spAutoFit/>
            </a:bodyPr>
            <a:lstStyle/>
            <a:p>
              <a:r>
                <a:rPr lang="el-GR" sz="4000" b="1" strike="noStrike" spc="-1">
                  <a:solidFill>
                    <a:srgbClr val="FFFFFF"/>
                  </a:solidFill>
                  <a:latin typeface="Arial"/>
                </a:rPr>
                <a:t>-</a:t>
              </a:r>
              <a:endParaRPr lang="el-GR" sz="40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Line 19"/>
            <p:cNvSpPr/>
            <p:nvPr/>
          </p:nvSpPr>
          <p:spPr>
            <a:xfrm flipH="1">
              <a:off x="2304000" y="2172792"/>
              <a:ext cx="2268000" cy="0"/>
            </a:xfrm>
            <a:prstGeom prst="line">
              <a:avLst/>
            </a:prstGeom>
            <a:ln w="38160">
              <a:solidFill>
                <a:srgbClr val="FFFF9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21" name="Line 20"/>
            <p:cNvSpPr/>
            <p:nvPr/>
          </p:nvSpPr>
          <p:spPr>
            <a:xfrm>
              <a:off x="2304000" y="2172792"/>
              <a:ext cx="0" cy="1626480"/>
            </a:xfrm>
            <a:prstGeom prst="line">
              <a:avLst/>
            </a:prstGeom>
            <a:ln w="38160">
              <a:solidFill>
                <a:srgbClr val="FFFF9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22" name="Line 21"/>
            <p:cNvSpPr/>
            <p:nvPr/>
          </p:nvSpPr>
          <p:spPr>
            <a:xfrm>
              <a:off x="4932000" y="2172792"/>
              <a:ext cx="2052000" cy="0"/>
            </a:xfrm>
            <a:prstGeom prst="line">
              <a:avLst/>
            </a:prstGeom>
            <a:ln w="38160">
              <a:solidFill>
                <a:srgbClr val="FFFF9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23" name="Line 22"/>
            <p:cNvSpPr/>
            <p:nvPr/>
          </p:nvSpPr>
          <p:spPr>
            <a:xfrm>
              <a:off x="6984000" y="2172792"/>
              <a:ext cx="0" cy="1667520"/>
            </a:xfrm>
            <a:prstGeom prst="line">
              <a:avLst/>
            </a:prstGeom>
            <a:ln w="38160">
              <a:solidFill>
                <a:srgbClr val="FFFF9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24" name="TextShape 23"/>
            <p:cNvSpPr txBox="1"/>
            <p:nvPr/>
          </p:nvSpPr>
          <p:spPr>
            <a:xfrm>
              <a:off x="3278880" y="2279600"/>
              <a:ext cx="1257120" cy="7064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>
              <a:spAutoFit/>
            </a:bodyPr>
            <a:lstStyle/>
            <a:p>
              <a:r>
                <a:rPr lang="en-US" sz="4000" b="1" strike="noStrike" spc="-1" dirty="0">
                  <a:solidFill>
                    <a:srgbClr val="FFFFFF"/>
                  </a:solidFill>
                  <a:latin typeface="Arial"/>
                </a:rPr>
                <a:t>3.3V</a:t>
              </a:r>
              <a:endParaRPr lang="el-GR" sz="40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" name="Line 24"/>
            <p:cNvSpPr/>
            <p:nvPr/>
          </p:nvSpPr>
          <p:spPr>
            <a:xfrm>
              <a:off x="6984000" y="3840312"/>
              <a:ext cx="0" cy="2004480"/>
            </a:xfrm>
            <a:prstGeom prst="line">
              <a:avLst/>
            </a:prstGeom>
            <a:ln w="57240">
              <a:solidFill>
                <a:srgbClr val="66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26" name="CustomShape 25"/>
            <p:cNvSpPr/>
            <p:nvPr/>
          </p:nvSpPr>
          <p:spPr>
            <a:xfrm>
              <a:off x="4536000" y="4541232"/>
              <a:ext cx="288000" cy="1368000"/>
            </a:xfrm>
            <a:custGeom>
              <a:avLst/>
              <a:gdLst/>
              <a:ahLst/>
              <a:cxnLst/>
              <a:rect l="0" t="0" r="r" b="b"/>
              <a:pathLst>
                <a:path w="802" h="3802">
                  <a:moveTo>
                    <a:pt x="200" y="3801"/>
                  </a:moveTo>
                  <a:lnTo>
                    <a:pt x="200" y="950"/>
                  </a:lnTo>
                  <a:lnTo>
                    <a:pt x="0" y="950"/>
                  </a:lnTo>
                  <a:lnTo>
                    <a:pt x="400" y="0"/>
                  </a:lnTo>
                  <a:lnTo>
                    <a:pt x="801" y="950"/>
                  </a:lnTo>
                  <a:lnTo>
                    <a:pt x="600" y="950"/>
                  </a:lnTo>
                  <a:lnTo>
                    <a:pt x="600" y="3801"/>
                  </a:lnTo>
                  <a:lnTo>
                    <a:pt x="200" y="3801"/>
                  </a:lnTo>
                </a:path>
              </a:pathLst>
            </a:custGeom>
            <a:solidFill>
              <a:srgbClr val="FF3300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l-GR"/>
            </a:p>
          </p:txBody>
        </p:sp>
        <p:sp>
          <p:nvSpPr>
            <p:cNvPr id="127" name="TextShape 26"/>
            <p:cNvSpPr txBox="1"/>
            <p:nvPr/>
          </p:nvSpPr>
          <p:spPr>
            <a:xfrm>
              <a:off x="5111999" y="5628792"/>
              <a:ext cx="1711655" cy="7064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>
              <a:spAutoFit/>
            </a:bodyPr>
            <a:lstStyle/>
            <a:p>
              <a:r>
                <a:rPr lang="en-US" sz="4000" b="1" strike="noStrike" spc="-1" dirty="0">
                  <a:solidFill>
                    <a:srgbClr val="FFFFFF"/>
                  </a:solidFill>
                  <a:latin typeface="Arial"/>
                </a:rPr>
                <a:t>1.65V</a:t>
              </a:r>
              <a:endParaRPr lang="el-GR" sz="40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288000" y="576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Πειραματικά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E22DF-7225-11B6-C3A3-BAEB2EAD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73" y="1415314"/>
            <a:ext cx="736385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3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288000" y="576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Πειραματικά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E6EA5-4E38-DC2D-0D56-FB2C906B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1464242"/>
            <a:ext cx="7630590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4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288000" y="576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Πειραματικά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070E1-2B2A-B7F4-39D7-0FACF031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74" y="1492172"/>
            <a:ext cx="7182852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4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</TotalTime>
  <Words>181</Words>
  <Application>Microsoft Office PowerPoint</Application>
  <PresentationFormat>On-screen Show (4:3)</PresentationFormat>
  <Paragraphs>56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Liberation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subject/>
  <dc:creator>sonicy_@hotmail.com</dc:creator>
  <dc:description/>
  <cp:lastModifiedBy>Manolis Kiagias</cp:lastModifiedBy>
  <cp:revision>49</cp:revision>
  <dcterms:created xsi:type="dcterms:W3CDTF">2015-11-18T00:35:39Z</dcterms:created>
  <dcterms:modified xsi:type="dcterms:W3CDTF">2023-12-01T08:12:11Z</dcterms:modified>
  <dc:language>el-GR</dc:language>
</cp:coreProperties>
</file>